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57" r:id="rId4"/>
    <p:sldId id="258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D140"/>
    <a:srgbClr val="DD6964"/>
    <a:srgbClr val="AEC6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0" d="100"/>
          <a:sy n="70" d="100"/>
        </p:scale>
        <p:origin x="1338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A19939-6473-4F27-AC32-7E2D73788166}" type="datetimeFigureOut">
              <a:rPr lang="en-US" smtClean="0"/>
              <a:t>12/12/2016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B2BC4-4803-4763-8BDE-711CE8C81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36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20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02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50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0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6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15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9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4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4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58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22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ADD63-74CC-4453-8693-80C992343AC7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B7AD1-EC39-4AB6-A31E-BD8419D94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39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54641" y="2536448"/>
            <a:ext cx="1057372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1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   </a:t>
            </a:r>
            <a:r>
              <a:rPr lang="fi-FI" sz="8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i-FI" sz="11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TOPIA</a:t>
            </a:r>
            <a:endParaRPr lang="en-US" sz="11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253" b="83747" l="10000" r="90000">
                        <a14:foregroundMark x1="53572" y1="38900" x2="56835" y2="50425"/>
                        <a14:foregroundMark x1="49933" y1="65831" x2="50121" y2="70886"/>
                        <a14:foregroundMark x1="52413" y1="66559" x2="51820" y2="72665"/>
                        <a14:foregroundMark x1="48638" y1="73959" x2="50714" y2="73959"/>
                        <a14:foregroundMark x1="46077" y1="68338" x2="47263" y2="73110"/>
                        <a14:foregroundMark x1="53384" y1="65993" x2="53384" y2="71452"/>
                        <a14:foregroundMark x1="53977" y1="64941" x2="53977" y2="71613"/>
                        <a14:foregroundMark x1="54166" y1="64052" x2="54166" y2="63930"/>
                        <a14:backgroundMark x1="30790" y1="39345" x2="31680" y2="54428"/>
                        <a14:backgroundMark x1="39175" y1="53255" x2="39175" y2="53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6" b="7816"/>
          <a:stretch/>
        </p:blipFill>
        <p:spPr>
          <a:xfrm>
            <a:off x="-22008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2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2146" y="2767281"/>
            <a:ext cx="77877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ABOUT CREATOPIA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D33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DD6964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1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176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D33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DD6964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1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1183" y="43537"/>
            <a:ext cx="59073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WEBSITE PURPOSE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374" y="1608486"/>
            <a:ext cx="1131304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500" dirty="0" err="1">
                <a:solidFill>
                  <a:schemeClr val="bg1">
                    <a:lumMod val="95000"/>
                  </a:schemeClr>
                </a:solidFill>
              </a:rPr>
              <a:t>Creatopia</a:t>
            </a:r>
            <a:r>
              <a:rPr lang="en-US" sz="3500" dirty="0">
                <a:solidFill>
                  <a:schemeClr val="bg1">
                    <a:lumMod val="95000"/>
                  </a:schemeClr>
                </a:solidFill>
              </a:rPr>
              <a:t> is a place for people showing off their creative works.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chemeClr val="bg1">
                    <a:lumMod val="95000"/>
                  </a:schemeClr>
                </a:solidFill>
              </a:rPr>
              <a:t>Designers, photographers, artists,… share small screenshots that show their work, process, and current projects.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chemeClr val="bg1">
                    <a:lumMod val="95000"/>
                  </a:schemeClr>
                </a:solidFill>
              </a:rPr>
              <a:t>The site is also a mean of entertainment, people can discover about creative world, seek for inspiration.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5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1663916" y="6407582"/>
            <a:ext cx="381000" cy="344536"/>
            <a:chOff x="11663916" y="6407582"/>
            <a:chExt cx="381000" cy="344536"/>
          </a:xfrm>
        </p:grpSpPr>
        <p:grpSp>
          <p:nvGrpSpPr>
            <p:cNvPr id="21" name="Group 20"/>
            <p:cNvGrpSpPr/>
            <p:nvPr/>
          </p:nvGrpSpPr>
          <p:grpSpPr>
            <a:xfrm>
              <a:off x="11663916" y="6447318"/>
              <a:ext cx="381000" cy="304800"/>
              <a:chOff x="7239000" y="1962150"/>
              <a:chExt cx="381000" cy="30480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7239000" y="1962150"/>
                <a:ext cx="381000" cy="304800"/>
              </a:xfrm>
              <a:prstGeom prst="rect">
                <a:avLst/>
              </a:prstGeom>
              <a:solidFill>
                <a:srgbClr val="16A0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7239000" y="2221231"/>
                <a:ext cx="381000" cy="45719"/>
              </a:xfrm>
              <a:prstGeom prst="rect">
                <a:avLst/>
              </a:prstGeom>
              <a:solidFill>
                <a:srgbClr val="117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11709985" y="6407582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2093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D33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DD6964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1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1183" y="43537"/>
            <a:ext cx="46133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TARGET USERS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1663916" y="6407582"/>
            <a:ext cx="381000" cy="344536"/>
            <a:chOff x="11663916" y="6407582"/>
            <a:chExt cx="381000" cy="344536"/>
          </a:xfrm>
        </p:grpSpPr>
        <p:grpSp>
          <p:nvGrpSpPr>
            <p:cNvPr id="10" name="Group 9"/>
            <p:cNvGrpSpPr/>
            <p:nvPr/>
          </p:nvGrpSpPr>
          <p:grpSpPr>
            <a:xfrm>
              <a:off x="11663916" y="6447318"/>
              <a:ext cx="381000" cy="304800"/>
              <a:chOff x="7239000" y="1962150"/>
              <a:chExt cx="381000" cy="3048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7239000" y="1962150"/>
                <a:ext cx="381000" cy="304800"/>
              </a:xfrm>
              <a:prstGeom prst="rect">
                <a:avLst/>
              </a:prstGeom>
              <a:solidFill>
                <a:srgbClr val="16A0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7239000" y="2221231"/>
                <a:ext cx="381000" cy="45719"/>
              </a:xfrm>
              <a:prstGeom prst="rect">
                <a:avLst/>
              </a:prstGeom>
              <a:solidFill>
                <a:srgbClr val="117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1709985" y="6407582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4</a:t>
              </a:r>
            </a:p>
          </p:txBody>
        </p:sp>
      </p:grpSp>
      <p:grpSp>
        <p:nvGrpSpPr>
          <p:cNvPr id="38" name="Group 22"/>
          <p:cNvGrpSpPr>
            <a:grpSpLocks noChangeAspect="1"/>
          </p:cNvGrpSpPr>
          <p:nvPr/>
        </p:nvGrpSpPr>
        <p:grpSpPr bwMode="auto">
          <a:xfrm>
            <a:off x="469565" y="1210347"/>
            <a:ext cx="985936" cy="1465660"/>
            <a:chOff x="98" y="347"/>
            <a:chExt cx="2010" cy="2988"/>
          </a:xfrm>
        </p:grpSpPr>
        <p:sp>
          <p:nvSpPr>
            <p:cNvPr id="39" name="AutoShape 21"/>
            <p:cNvSpPr>
              <a:spLocks noChangeAspect="1" noChangeArrowheads="1" noTextEdit="1"/>
            </p:cNvSpPr>
            <p:nvPr/>
          </p:nvSpPr>
          <p:spPr bwMode="auto">
            <a:xfrm>
              <a:off x="98" y="347"/>
              <a:ext cx="2010" cy="29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4"/>
            <p:cNvSpPr>
              <a:spLocks/>
            </p:cNvSpPr>
            <p:nvPr/>
          </p:nvSpPr>
          <p:spPr bwMode="auto">
            <a:xfrm>
              <a:off x="98" y="1018"/>
              <a:ext cx="2006" cy="2303"/>
            </a:xfrm>
            <a:custGeom>
              <a:avLst/>
              <a:gdLst>
                <a:gd name="T0" fmla="*/ 3004 w 4013"/>
                <a:gd name="T1" fmla="*/ 5 h 4605"/>
                <a:gd name="T2" fmla="*/ 3209 w 4013"/>
                <a:gd name="T3" fmla="*/ 83 h 4605"/>
                <a:gd name="T4" fmla="*/ 3359 w 4013"/>
                <a:gd name="T5" fmla="*/ 233 h 4605"/>
                <a:gd name="T6" fmla="*/ 3437 w 4013"/>
                <a:gd name="T7" fmla="*/ 435 h 4605"/>
                <a:gd name="T8" fmla="*/ 3497 w 4013"/>
                <a:gd name="T9" fmla="*/ 721 h 4605"/>
                <a:gd name="T10" fmla="*/ 3640 w 4013"/>
                <a:gd name="T11" fmla="*/ 788 h 4605"/>
                <a:gd name="T12" fmla="*/ 3730 w 4013"/>
                <a:gd name="T13" fmla="*/ 916 h 4605"/>
                <a:gd name="T14" fmla="*/ 3745 w 4013"/>
                <a:gd name="T15" fmla="*/ 1079 h 4605"/>
                <a:gd name="T16" fmla="*/ 3678 w 4013"/>
                <a:gd name="T17" fmla="*/ 1222 h 4605"/>
                <a:gd name="T18" fmla="*/ 3549 w 4013"/>
                <a:gd name="T19" fmla="*/ 1312 h 4605"/>
                <a:gd name="T20" fmla="*/ 3442 w 4013"/>
                <a:gd name="T21" fmla="*/ 1433 h 4605"/>
                <a:gd name="T22" fmla="*/ 3403 w 4013"/>
                <a:gd name="T23" fmla="*/ 1646 h 4605"/>
                <a:gd name="T24" fmla="*/ 3296 w 4013"/>
                <a:gd name="T25" fmla="*/ 1831 h 4605"/>
                <a:gd name="T26" fmla="*/ 3129 w 4013"/>
                <a:gd name="T27" fmla="*/ 1968 h 4605"/>
                <a:gd name="T28" fmla="*/ 2622 w 4013"/>
                <a:gd name="T29" fmla="*/ 2514 h 4605"/>
                <a:gd name="T30" fmla="*/ 2660 w 4013"/>
                <a:gd name="T31" fmla="*/ 2633 h 4605"/>
                <a:gd name="T32" fmla="*/ 2761 w 4013"/>
                <a:gd name="T33" fmla="*/ 2707 h 4605"/>
                <a:gd name="T34" fmla="*/ 3712 w 4013"/>
                <a:gd name="T35" fmla="*/ 3040 h 4605"/>
                <a:gd name="T36" fmla="*/ 3828 w 4013"/>
                <a:gd name="T37" fmla="*/ 3163 h 4605"/>
                <a:gd name="T38" fmla="*/ 3886 w 4013"/>
                <a:gd name="T39" fmla="*/ 3323 h 4605"/>
                <a:gd name="T40" fmla="*/ 4006 w 4013"/>
                <a:gd name="T41" fmla="*/ 4364 h 4605"/>
                <a:gd name="T42" fmla="*/ 3937 w 4013"/>
                <a:gd name="T43" fmla="*/ 4500 h 4605"/>
                <a:gd name="T44" fmla="*/ 3812 w 4013"/>
                <a:gd name="T45" fmla="*/ 4587 h 4605"/>
                <a:gd name="T46" fmla="*/ 308 w 4013"/>
                <a:gd name="T47" fmla="*/ 4605 h 4605"/>
                <a:gd name="T48" fmla="*/ 154 w 4013"/>
                <a:gd name="T49" fmla="*/ 4565 h 4605"/>
                <a:gd name="T50" fmla="*/ 45 w 4013"/>
                <a:gd name="T51" fmla="*/ 4460 h 4605"/>
                <a:gd name="T52" fmla="*/ 0 w 4013"/>
                <a:gd name="T53" fmla="*/ 4312 h 4605"/>
                <a:gd name="T54" fmla="*/ 139 w 4013"/>
                <a:gd name="T55" fmla="*/ 3267 h 4605"/>
                <a:gd name="T56" fmla="*/ 217 w 4013"/>
                <a:gd name="T57" fmla="*/ 3117 h 4605"/>
                <a:gd name="T58" fmla="*/ 349 w 4013"/>
                <a:gd name="T59" fmla="*/ 3011 h 4605"/>
                <a:gd name="T60" fmla="*/ 1291 w 4013"/>
                <a:gd name="T61" fmla="*/ 2689 h 4605"/>
                <a:gd name="T62" fmla="*/ 1373 w 4013"/>
                <a:gd name="T63" fmla="*/ 2597 h 4605"/>
                <a:gd name="T64" fmla="*/ 1391 w 4013"/>
                <a:gd name="T65" fmla="*/ 2183 h 4605"/>
                <a:gd name="T66" fmla="*/ 822 w 4013"/>
                <a:gd name="T67" fmla="*/ 1928 h 4605"/>
                <a:gd name="T68" fmla="*/ 674 w 4013"/>
                <a:gd name="T69" fmla="*/ 1773 h 4605"/>
                <a:gd name="T70" fmla="*/ 589 w 4013"/>
                <a:gd name="T71" fmla="*/ 1578 h 4605"/>
                <a:gd name="T72" fmla="*/ 570 w 4013"/>
                <a:gd name="T73" fmla="*/ 1330 h 4605"/>
                <a:gd name="T74" fmla="*/ 416 w 4013"/>
                <a:gd name="T75" fmla="*/ 1288 h 4605"/>
                <a:gd name="T76" fmla="*/ 306 w 4013"/>
                <a:gd name="T77" fmla="*/ 1178 h 4605"/>
                <a:gd name="T78" fmla="*/ 263 w 4013"/>
                <a:gd name="T79" fmla="*/ 1023 h 4605"/>
                <a:gd name="T80" fmla="*/ 306 w 4013"/>
                <a:gd name="T81" fmla="*/ 869 h 4605"/>
                <a:gd name="T82" fmla="*/ 416 w 4013"/>
                <a:gd name="T83" fmla="*/ 759 h 4605"/>
                <a:gd name="T84" fmla="*/ 570 w 4013"/>
                <a:gd name="T85" fmla="*/ 717 h 4605"/>
                <a:gd name="T86" fmla="*/ 592 w 4013"/>
                <a:gd name="T87" fmla="*/ 363 h 4605"/>
                <a:gd name="T88" fmla="*/ 697 w 4013"/>
                <a:gd name="T89" fmla="*/ 177 h 4605"/>
                <a:gd name="T90" fmla="*/ 867 w 4013"/>
                <a:gd name="T91" fmla="*/ 47 h 4605"/>
                <a:gd name="T92" fmla="*/ 1083 w 4013"/>
                <a:gd name="T93" fmla="*/ 0 h 4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13" h="4605">
                  <a:moveTo>
                    <a:pt x="1083" y="0"/>
                  </a:moveTo>
                  <a:lnTo>
                    <a:pt x="2930" y="0"/>
                  </a:lnTo>
                  <a:lnTo>
                    <a:pt x="3004" y="5"/>
                  </a:lnTo>
                  <a:lnTo>
                    <a:pt x="3077" y="21"/>
                  </a:lnTo>
                  <a:lnTo>
                    <a:pt x="3145" y="47"/>
                  </a:lnTo>
                  <a:lnTo>
                    <a:pt x="3209" y="83"/>
                  </a:lnTo>
                  <a:lnTo>
                    <a:pt x="3265" y="126"/>
                  </a:lnTo>
                  <a:lnTo>
                    <a:pt x="3316" y="177"/>
                  </a:lnTo>
                  <a:lnTo>
                    <a:pt x="3359" y="233"/>
                  </a:lnTo>
                  <a:lnTo>
                    <a:pt x="3393" y="296"/>
                  </a:lnTo>
                  <a:lnTo>
                    <a:pt x="3421" y="363"/>
                  </a:lnTo>
                  <a:lnTo>
                    <a:pt x="3437" y="435"/>
                  </a:lnTo>
                  <a:lnTo>
                    <a:pt x="3442" y="511"/>
                  </a:lnTo>
                  <a:lnTo>
                    <a:pt x="3442" y="717"/>
                  </a:lnTo>
                  <a:lnTo>
                    <a:pt x="3497" y="721"/>
                  </a:lnTo>
                  <a:lnTo>
                    <a:pt x="3549" y="735"/>
                  </a:lnTo>
                  <a:lnTo>
                    <a:pt x="3596" y="759"/>
                  </a:lnTo>
                  <a:lnTo>
                    <a:pt x="3640" y="788"/>
                  </a:lnTo>
                  <a:lnTo>
                    <a:pt x="3678" y="826"/>
                  </a:lnTo>
                  <a:lnTo>
                    <a:pt x="3707" y="869"/>
                  </a:lnTo>
                  <a:lnTo>
                    <a:pt x="3730" y="916"/>
                  </a:lnTo>
                  <a:lnTo>
                    <a:pt x="3745" y="969"/>
                  </a:lnTo>
                  <a:lnTo>
                    <a:pt x="3750" y="1023"/>
                  </a:lnTo>
                  <a:lnTo>
                    <a:pt x="3745" y="1079"/>
                  </a:lnTo>
                  <a:lnTo>
                    <a:pt x="3730" y="1131"/>
                  </a:lnTo>
                  <a:lnTo>
                    <a:pt x="3707" y="1178"/>
                  </a:lnTo>
                  <a:lnTo>
                    <a:pt x="3678" y="1222"/>
                  </a:lnTo>
                  <a:lnTo>
                    <a:pt x="3640" y="1258"/>
                  </a:lnTo>
                  <a:lnTo>
                    <a:pt x="3596" y="1288"/>
                  </a:lnTo>
                  <a:lnTo>
                    <a:pt x="3549" y="1312"/>
                  </a:lnTo>
                  <a:lnTo>
                    <a:pt x="3497" y="1325"/>
                  </a:lnTo>
                  <a:lnTo>
                    <a:pt x="3442" y="1330"/>
                  </a:lnTo>
                  <a:lnTo>
                    <a:pt x="3442" y="1433"/>
                  </a:lnTo>
                  <a:lnTo>
                    <a:pt x="3437" y="1507"/>
                  </a:lnTo>
                  <a:lnTo>
                    <a:pt x="3424" y="1578"/>
                  </a:lnTo>
                  <a:lnTo>
                    <a:pt x="3403" y="1646"/>
                  </a:lnTo>
                  <a:lnTo>
                    <a:pt x="3375" y="1711"/>
                  </a:lnTo>
                  <a:lnTo>
                    <a:pt x="3339" y="1773"/>
                  </a:lnTo>
                  <a:lnTo>
                    <a:pt x="3296" y="1831"/>
                  </a:lnTo>
                  <a:lnTo>
                    <a:pt x="3247" y="1881"/>
                  </a:lnTo>
                  <a:lnTo>
                    <a:pt x="3191" y="1928"/>
                  </a:lnTo>
                  <a:lnTo>
                    <a:pt x="3129" y="1968"/>
                  </a:lnTo>
                  <a:lnTo>
                    <a:pt x="3064" y="1999"/>
                  </a:lnTo>
                  <a:lnTo>
                    <a:pt x="2622" y="2183"/>
                  </a:lnTo>
                  <a:lnTo>
                    <a:pt x="2622" y="2514"/>
                  </a:lnTo>
                  <a:lnTo>
                    <a:pt x="2626" y="2557"/>
                  </a:lnTo>
                  <a:lnTo>
                    <a:pt x="2640" y="2597"/>
                  </a:lnTo>
                  <a:lnTo>
                    <a:pt x="2660" y="2633"/>
                  </a:lnTo>
                  <a:lnTo>
                    <a:pt x="2689" y="2664"/>
                  </a:lnTo>
                  <a:lnTo>
                    <a:pt x="2722" y="2689"/>
                  </a:lnTo>
                  <a:lnTo>
                    <a:pt x="2761" y="2707"/>
                  </a:lnTo>
                  <a:lnTo>
                    <a:pt x="3609" y="2989"/>
                  </a:lnTo>
                  <a:lnTo>
                    <a:pt x="3663" y="3011"/>
                  </a:lnTo>
                  <a:lnTo>
                    <a:pt x="3712" y="3040"/>
                  </a:lnTo>
                  <a:lnTo>
                    <a:pt x="3756" y="3076"/>
                  </a:lnTo>
                  <a:lnTo>
                    <a:pt x="3795" y="3117"/>
                  </a:lnTo>
                  <a:lnTo>
                    <a:pt x="3828" y="3163"/>
                  </a:lnTo>
                  <a:lnTo>
                    <a:pt x="3855" y="3213"/>
                  </a:lnTo>
                  <a:lnTo>
                    <a:pt x="3873" y="3267"/>
                  </a:lnTo>
                  <a:lnTo>
                    <a:pt x="3886" y="3323"/>
                  </a:lnTo>
                  <a:lnTo>
                    <a:pt x="4011" y="4258"/>
                  </a:lnTo>
                  <a:lnTo>
                    <a:pt x="4013" y="4312"/>
                  </a:lnTo>
                  <a:lnTo>
                    <a:pt x="4006" y="4364"/>
                  </a:lnTo>
                  <a:lnTo>
                    <a:pt x="3991" y="4413"/>
                  </a:lnTo>
                  <a:lnTo>
                    <a:pt x="3967" y="4460"/>
                  </a:lnTo>
                  <a:lnTo>
                    <a:pt x="3937" y="4500"/>
                  </a:lnTo>
                  <a:lnTo>
                    <a:pt x="3900" y="4536"/>
                  </a:lnTo>
                  <a:lnTo>
                    <a:pt x="3859" y="4565"/>
                  </a:lnTo>
                  <a:lnTo>
                    <a:pt x="3812" y="4587"/>
                  </a:lnTo>
                  <a:lnTo>
                    <a:pt x="3759" y="4601"/>
                  </a:lnTo>
                  <a:lnTo>
                    <a:pt x="3705" y="4605"/>
                  </a:lnTo>
                  <a:lnTo>
                    <a:pt x="308" y="4605"/>
                  </a:lnTo>
                  <a:lnTo>
                    <a:pt x="254" y="4601"/>
                  </a:lnTo>
                  <a:lnTo>
                    <a:pt x="201" y="4587"/>
                  </a:lnTo>
                  <a:lnTo>
                    <a:pt x="154" y="4565"/>
                  </a:lnTo>
                  <a:lnTo>
                    <a:pt x="112" y="4536"/>
                  </a:lnTo>
                  <a:lnTo>
                    <a:pt x="76" y="4500"/>
                  </a:lnTo>
                  <a:lnTo>
                    <a:pt x="45" y="4460"/>
                  </a:lnTo>
                  <a:lnTo>
                    <a:pt x="22" y="4413"/>
                  </a:lnTo>
                  <a:lnTo>
                    <a:pt x="7" y="4364"/>
                  </a:lnTo>
                  <a:lnTo>
                    <a:pt x="0" y="4312"/>
                  </a:lnTo>
                  <a:lnTo>
                    <a:pt x="2" y="4258"/>
                  </a:lnTo>
                  <a:lnTo>
                    <a:pt x="127" y="3323"/>
                  </a:lnTo>
                  <a:lnTo>
                    <a:pt x="139" y="3267"/>
                  </a:lnTo>
                  <a:lnTo>
                    <a:pt x="158" y="3213"/>
                  </a:lnTo>
                  <a:lnTo>
                    <a:pt x="185" y="3163"/>
                  </a:lnTo>
                  <a:lnTo>
                    <a:pt x="217" y="3117"/>
                  </a:lnTo>
                  <a:lnTo>
                    <a:pt x="257" y="3076"/>
                  </a:lnTo>
                  <a:lnTo>
                    <a:pt x="301" y="3040"/>
                  </a:lnTo>
                  <a:lnTo>
                    <a:pt x="349" y="3011"/>
                  </a:lnTo>
                  <a:lnTo>
                    <a:pt x="404" y="2989"/>
                  </a:lnTo>
                  <a:lnTo>
                    <a:pt x="1251" y="2707"/>
                  </a:lnTo>
                  <a:lnTo>
                    <a:pt x="1291" y="2689"/>
                  </a:lnTo>
                  <a:lnTo>
                    <a:pt x="1324" y="2664"/>
                  </a:lnTo>
                  <a:lnTo>
                    <a:pt x="1353" y="2633"/>
                  </a:lnTo>
                  <a:lnTo>
                    <a:pt x="1373" y="2597"/>
                  </a:lnTo>
                  <a:lnTo>
                    <a:pt x="1387" y="2557"/>
                  </a:lnTo>
                  <a:lnTo>
                    <a:pt x="1391" y="2514"/>
                  </a:lnTo>
                  <a:lnTo>
                    <a:pt x="1391" y="2183"/>
                  </a:lnTo>
                  <a:lnTo>
                    <a:pt x="949" y="1999"/>
                  </a:lnTo>
                  <a:lnTo>
                    <a:pt x="884" y="1968"/>
                  </a:lnTo>
                  <a:lnTo>
                    <a:pt x="822" y="1928"/>
                  </a:lnTo>
                  <a:lnTo>
                    <a:pt x="766" y="1881"/>
                  </a:lnTo>
                  <a:lnTo>
                    <a:pt x="717" y="1831"/>
                  </a:lnTo>
                  <a:lnTo>
                    <a:pt x="674" y="1773"/>
                  </a:lnTo>
                  <a:lnTo>
                    <a:pt x="637" y="1711"/>
                  </a:lnTo>
                  <a:lnTo>
                    <a:pt x="610" y="1646"/>
                  </a:lnTo>
                  <a:lnTo>
                    <a:pt x="589" y="1578"/>
                  </a:lnTo>
                  <a:lnTo>
                    <a:pt x="576" y="1507"/>
                  </a:lnTo>
                  <a:lnTo>
                    <a:pt x="570" y="1433"/>
                  </a:lnTo>
                  <a:lnTo>
                    <a:pt x="570" y="1330"/>
                  </a:lnTo>
                  <a:lnTo>
                    <a:pt x="516" y="1325"/>
                  </a:lnTo>
                  <a:lnTo>
                    <a:pt x="464" y="1312"/>
                  </a:lnTo>
                  <a:lnTo>
                    <a:pt x="416" y="1288"/>
                  </a:lnTo>
                  <a:lnTo>
                    <a:pt x="373" y="1258"/>
                  </a:lnTo>
                  <a:lnTo>
                    <a:pt x="335" y="1222"/>
                  </a:lnTo>
                  <a:lnTo>
                    <a:pt x="306" y="1178"/>
                  </a:lnTo>
                  <a:lnTo>
                    <a:pt x="282" y="1131"/>
                  </a:lnTo>
                  <a:lnTo>
                    <a:pt x="268" y="1079"/>
                  </a:lnTo>
                  <a:lnTo>
                    <a:pt x="263" y="1023"/>
                  </a:lnTo>
                  <a:lnTo>
                    <a:pt x="268" y="969"/>
                  </a:lnTo>
                  <a:lnTo>
                    <a:pt x="282" y="916"/>
                  </a:lnTo>
                  <a:lnTo>
                    <a:pt x="306" y="869"/>
                  </a:lnTo>
                  <a:lnTo>
                    <a:pt x="335" y="826"/>
                  </a:lnTo>
                  <a:lnTo>
                    <a:pt x="373" y="788"/>
                  </a:lnTo>
                  <a:lnTo>
                    <a:pt x="416" y="759"/>
                  </a:lnTo>
                  <a:lnTo>
                    <a:pt x="464" y="735"/>
                  </a:lnTo>
                  <a:lnTo>
                    <a:pt x="516" y="721"/>
                  </a:lnTo>
                  <a:lnTo>
                    <a:pt x="570" y="717"/>
                  </a:lnTo>
                  <a:lnTo>
                    <a:pt x="570" y="511"/>
                  </a:lnTo>
                  <a:lnTo>
                    <a:pt x="576" y="435"/>
                  </a:lnTo>
                  <a:lnTo>
                    <a:pt x="592" y="363"/>
                  </a:lnTo>
                  <a:lnTo>
                    <a:pt x="619" y="296"/>
                  </a:lnTo>
                  <a:lnTo>
                    <a:pt x="654" y="233"/>
                  </a:lnTo>
                  <a:lnTo>
                    <a:pt x="697" y="177"/>
                  </a:lnTo>
                  <a:lnTo>
                    <a:pt x="748" y="126"/>
                  </a:lnTo>
                  <a:lnTo>
                    <a:pt x="804" y="83"/>
                  </a:lnTo>
                  <a:lnTo>
                    <a:pt x="867" y="47"/>
                  </a:lnTo>
                  <a:lnTo>
                    <a:pt x="936" y="21"/>
                  </a:lnTo>
                  <a:lnTo>
                    <a:pt x="1009" y="5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5"/>
            <p:cNvSpPr>
              <a:spLocks/>
            </p:cNvSpPr>
            <p:nvPr/>
          </p:nvSpPr>
          <p:spPr bwMode="auto">
            <a:xfrm>
              <a:off x="744" y="2110"/>
              <a:ext cx="665" cy="264"/>
            </a:xfrm>
            <a:custGeom>
              <a:avLst/>
              <a:gdLst>
                <a:gd name="T0" fmla="*/ 100 w 1331"/>
                <a:gd name="T1" fmla="*/ 0 h 528"/>
                <a:gd name="T2" fmla="*/ 1331 w 1331"/>
                <a:gd name="T3" fmla="*/ 0 h 528"/>
                <a:gd name="T4" fmla="*/ 1327 w 1331"/>
                <a:gd name="T5" fmla="*/ 4 h 528"/>
                <a:gd name="T6" fmla="*/ 1320 w 1331"/>
                <a:gd name="T7" fmla="*/ 14 h 528"/>
                <a:gd name="T8" fmla="*/ 1308 w 1331"/>
                <a:gd name="T9" fmla="*/ 31 h 528"/>
                <a:gd name="T10" fmla="*/ 1288 w 1331"/>
                <a:gd name="T11" fmla="*/ 52 h 528"/>
                <a:gd name="T12" fmla="*/ 1264 w 1331"/>
                <a:gd name="T13" fmla="*/ 78 h 528"/>
                <a:gd name="T14" fmla="*/ 1235 w 1331"/>
                <a:gd name="T15" fmla="*/ 108 h 528"/>
                <a:gd name="T16" fmla="*/ 1202 w 1331"/>
                <a:gd name="T17" fmla="*/ 141 h 528"/>
                <a:gd name="T18" fmla="*/ 1163 w 1331"/>
                <a:gd name="T19" fmla="*/ 175 h 528"/>
                <a:gd name="T20" fmla="*/ 1119 w 1331"/>
                <a:gd name="T21" fmla="*/ 213 h 528"/>
                <a:gd name="T22" fmla="*/ 1070 w 1331"/>
                <a:gd name="T23" fmla="*/ 251 h 528"/>
                <a:gd name="T24" fmla="*/ 1016 w 1331"/>
                <a:gd name="T25" fmla="*/ 289 h 528"/>
                <a:gd name="T26" fmla="*/ 958 w 1331"/>
                <a:gd name="T27" fmla="*/ 327 h 528"/>
                <a:gd name="T28" fmla="*/ 895 w 1331"/>
                <a:gd name="T29" fmla="*/ 363 h 528"/>
                <a:gd name="T30" fmla="*/ 826 w 1331"/>
                <a:gd name="T31" fmla="*/ 398 h 528"/>
                <a:gd name="T32" fmla="*/ 752 w 1331"/>
                <a:gd name="T33" fmla="*/ 430 h 528"/>
                <a:gd name="T34" fmla="*/ 674 w 1331"/>
                <a:gd name="T35" fmla="*/ 459 h 528"/>
                <a:gd name="T36" fmla="*/ 592 w 1331"/>
                <a:gd name="T37" fmla="*/ 484 h 528"/>
                <a:gd name="T38" fmla="*/ 505 w 1331"/>
                <a:gd name="T39" fmla="*/ 502 h 528"/>
                <a:gd name="T40" fmla="*/ 413 w 1331"/>
                <a:gd name="T41" fmla="*/ 517 h 528"/>
                <a:gd name="T42" fmla="*/ 317 w 1331"/>
                <a:gd name="T43" fmla="*/ 526 h 528"/>
                <a:gd name="T44" fmla="*/ 216 w 1331"/>
                <a:gd name="T45" fmla="*/ 528 h 528"/>
                <a:gd name="T46" fmla="*/ 111 w 1331"/>
                <a:gd name="T47" fmla="*/ 520 h 528"/>
                <a:gd name="T48" fmla="*/ 0 w 1331"/>
                <a:gd name="T49" fmla="*/ 506 h 528"/>
                <a:gd name="T50" fmla="*/ 35 w 1331"/>
                <a:gd name="T51" fmla="*/ 481 h 528"/>
                <a:gd name="T52" fmla="*/ 62 w 1331"/>
                <a:gd name="T53" fmla="*/ 448 h 528"/>
                <a:gd name="T54" fmla="*/ 83 w 1331"/>
                <a:gd name="T55" fmla="*/ 412 h 528"/>
                <a:gd name="T56" fmla="*/ 96 w 1331"/>
                <a:gd name="T57" fmla="*/ 372 h 528"/>
                <a:gd name="T58" fmla="*/ 100 w 1331"/>
                <a:gd name="T59" fmla="*/ 331 h 528"/>
                <a:gd name="T60" fmla="*/ 100 w 1331"/>
                <a:gd name="T61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31" h="528">
                  <a:moveTo>
                    <a:pt x="100" y="0"/>
                  </a:moveTo>
                  <a:lnTo>
                    <a:pt x="1331" y="0"/>
                  </a:lnTo>
                  <a:lnTo>
                    <a:pt x="1327" y="4"/>
                  </a:lnTo>
                  <a:lnTo>
                    <a:pt x="1320" y="14"/>
                  </a:lnTo>
                  <a:lnTo>
                    <a:pt x="1308" y="31"/>
                  </a:lnTo>
                  <a:lnTo>
                    <a:pt x="1288" y="52"/>
                  </a:lnTo>
                  <a:lnTo>
                    <a:pt x="1264" y="78"/>
                  </a:lnTo>
                  <a:lnTo>
                    <a:pt x="1235" y="108"/>
                  </a:lnTo>
                  <a:lnTo>
                    <a:pt x="1202" y="141"/>
                  </a:lnTo>
                  <a:lnTo>
                    <a:pt x="1163" y="175"/>
                  </a:lnTo>
                  <a:lnTo>
                    <a:pt x="1119" y="213"/>
                  </a:lnTo>
                  <a:lnTo>
                    <a:pt x="1070" y="251"/>
                  </a:lnTo>
                  <a:lnTo>
                    <a:pt x="1016" y="289"/>
                  </a:lnTo>
                  <a:lnTo>
                    <a:pt x="958" y="327"/>
                  </a:lnTo>
                  <a:lnTo>
                    <a:pt x="895" y="363"/>
                  </a:lnTo>
                  <a:lnTo>
                    <a:pt x="826" y="398"/>
                  </a:lnTo>
                  <a:lnTo>
                    <a:pt x="752" y="430"/>
                  </a:lnTo>
                  <a:lnTo>
                    <a:pt x="674" y="459"/>
                  </a:lnTo>
                  <a:lnTo>
                    <a:pt x="592" y="484"/>
                  </a:lnTo>
                  <a:lnTo>
                    <a:pt x="505" y="502"/>
                  </a:lnTo>
                  <a:lnTo>
                    <a:pt x="413" y="517"/>
                  </a:lnTo>
                  <a:lnTo>
                    <a:pt x="317" y="526"/>
                  </a:lnTo>
                  <a:lnTo>
                    <a:pt x="216" y="528"/>
                  </a:lnTo>
                  <a:lnTo>
                    <a:pt x="111" y="520"/>
                  </a:lnTo>
                  <a:lnTo>
                    <a:pt x="0" y="506"/>
                  </a:lnTo>
                  <a:lnTo>
                    <a:pt x="35" y="481"/>
                  </a:lnTo>
                  <a:lnTo>
                    <a:pt x="62" y="448"/>
                  </a:lnTo>
                  <a:lnTo>
                    <a:pt x="83" y="412"/>
                  </a:lnTo>
                  <a:lnTo>
                    <a:pt x="96" y="372"/>
                  </a:lnTo>
                  <a:lnTo>
                    <a:pt x="100" y="33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6"/>
            <p:cNvSpPr>
              <a:spLocks/>
            </p:cNvSpPr>
            <p:nvPr/>
          </p:nvSpPr>
          <p:spPr bwMode="auto">
            <a:xfrm>
              <a:off x="229" y="1018"/>
              <a:ext cx="1744" cy="1177"/>
            </a:xfrm>
            <a:custGeom>
              <a:avLst/>
              <a:gdLst>
                <a:gd name="T0" fmla="*/ 2667 w 3487"/>
                <a:gd name="T1" fmla="*/ 0 h 2353"/>
                <a:gd name="T2" fmla="*/ 2814 w 3487"/>
                <a:gd name="T3" fmla="*/ 21 h 2353"/>
                <a:gd name="T4" fmla="*/ 2946 w 3487"/>
                <a:gd name="T5" fmla="*/ 83 h 2353"/>
                <a:gd name="T6" fmla="*/ 3053 w 3487"/>
                <a:gd name="T7" fmla="*/ 177 h 2353"/>
                <a:gd name="T8" fmla="*/ 3130 w 3487"/>
                <a:gd name="T9" fmla="*/ 296 h 2353"/>
                <a:gd name="T10" fmla="*/ 3174 w 3487"/>
                <a:gd name="T11" fmla="*/ 435 h 2353"/>
                <a:gd name="T12" fmla="*/ 3179 w 3487"/>
                <a:gd name="T13" fmla="*/ 717 h 2353"/>
                <a:gd name="T14" fmla="*/ 3286 w 3487"/>
                <a:gd name="T15" fmla="*/ 735 h 2353"/>
                <a:gd name="T16" fmla="*/ 3377 w 3487"/>
                <a:gd name="T17" fmla="*/ 788 h 2353"/>
                <a:gd name="T18" fmla="*/ 3444 w 3487"/>
                <a:gd name="T19" fmla="*/ 869 h 2353"/>
                <a:gd name="T20" fmla="*/ 3482 w 3487"/>
                <a:gd name="T21" fmla="*/ 969 h 2353"/>
                <a:gd name="T22" fmla="*/ 3482 w 3487"/>
                <a:gd name="T23" fmla="*/ 1079 h 2353"/>
                <a:gd name="T24" fmla="*/ 3444 w 3487"/>
                <a:gd name="T25" fmla="*/ 1178 h 2353"/>
                <a:gd name="T26" fmla="*/ 3377 w 3487"/>
                <a:gd name="T27" fmla="*/ 1258 h 2353"/>
                <a:gd name="T28" fmla="*/ 3286 w 3487"/>
                <a:gd name="T29" fmla="*/ 1312 h 2353"/>
                <a:gd name="T30" fmla="*/ 3179 w 3487"/>
                <a:gd name="T31" fmla="*/ 1330 h 2353"/>
                <a:gd name="T32" fmla="*/ 3174 w 3487"/>
                <a:gd name="T33" fmla="*/ 1507 h 2353"/>
                <a:gd name="T34" fmla="*/ 3140 w 3487"/>
                <a:gd name="T35" fmla="*/ 1646 h 2353"/>
                <a:gd name="T36" fmla="*/ 3076 w 3487"/>
                <a:gd name="T37" fmla="*/ 1773 h 2353"/>
                <a:gd name="T38" fmla="*/ 2984 w 3487"/>
                <a:gd name="T39" fmla="*/ 1881 h 2353"/>
                <a:gd name="T40" fmla="*/ 2866 w 3487"/>
                <a:gd name="T41" fmla="*/ 1968 h 2353"/>
                <a:gd name="T42" fmla="*/ 2138 w 3487"/>
                <a:gd name="T43" fmla="*/ 2275 h 2353"/>
                <a:gd name="T44" fmla="*/ 1944 w 3487"/>
                <a:gd name="T45" fmla="*/ 2333 h 2353"/>
                <a:gd name="T46" fmla="*/ 1743 w 3487"/>
                <a:gd name="T47" fmla="*/ 2353 h 2353"/>
                <a:gd name="T48" fmla="*/ 1542 w 3487"/>
                <a:gd name="T49" fmla="*/ 2333 h 2353"/>
                <a:gd name="T50" fmla="*/ 1349 w 3487"/>
                <a:gd name="T51" fmla="*/ 2275 h 2353"/>
                <a:gd name="T52" fmla="*/ 621 w 3487"/>
                <a:gd name="T53" fmla="*/ 1968 h 2353"/>
                <a:gd name="T54" fmla="*/ 503 w 3487"/>
                <a:gd name="T55" fmla="*/ 1881 h 2353"/>
                <a:gd name="T56" fmla="*/ 411 w 3487"/>
                <a:gd name="T57" fmla="*/ 1773 h 2353"/>
                <a:gd name="T58" fmla="*/ 347 w 3487"/>
                <a:gd name="T59" fmla="*/ 1646 h 2353"/>
                <a:gd name="T60" fmla="*/ 313 w 3487"/>
                <a:gd name="T61" fmla="*/ 1507 h 2353"/>
                <a:gd name="T62" fmla="*/ 307 w 3487"/>
                <a:gd name="T63" fmla="*/ 1330 h 2353"/>
                <a:gd name="T64" fmla="*/ 201 w 3487"/>
                <a:gd name="T65" fmla="*/ 1312 h 2353"/>
                <a:gd name="T66" fmla="*/ 110 w 3487"/>
                <a:gd name="T67" fmla="*/ 1258 h 2353"/>
                <a:gd name="T68" fmla="*/ 43 w 3487"/>
                <a:gd name="T69" fmla="*/ 1178 h 2353"/>
                <a:gd name="T70" fmla="*/ 5 w 3487"/>
                <a:gd name="T71" fmla="*/ 1079 h 2353"/>
                <a:gd name="T72" fmla="*/ 5 w 3487"/>
                <a:gd name="T73" fmla="*/ 969 h 2353"/>
                <a:gd name="T74" fmla="*/ 43 w 3487"/>
                <a:gd name="T75" fmla="*/ 869 h 2353"/>
                <a:gd name="T76" fmla="*/ 110 w 3487"/>
                <a:gd name="T77" fmla="*/ 788 h 2353"/>
                <a:gd name="T78" fmla="*/ 201 w 3487"/>
                <a:gd name="T79" fmla="*/ 735 h 2353"/>
                <a:gd name="T80" fmla="*/ 307 w 3487"/>
                <a:gd name="T81" fmla="*/ 717 h 2353"/>
                <a:gd name="T82" fmla="*/ 313 w 3487"/>
                <a:gd name="T83" fmla="*/ 435 h 2353"/>
                <a:gd name="T84" fmla="*/ 356 w 3487"/>
                <a:gd name="T85" fmla="*/ 296 h 2353"/>
                <a:gd name="T86" fmla="*/ 434 w 3487"/>
                <a:gd name="T87" fmla="*/ 177 h 2353"/>
                <a:gd name="T88" fmla="*/ 541 w 3487"/>
                <a:gd name="T89" fmla="*/ 83 h 2353"/>
                <a:gd name="T90" fmla="*/ 673 w 3487"/>
                <a:gd name="T91" fmla="*/ 21 h 2353"/>
                <a:gd name="T92" fmla="*/ 820 w 3487"/>
                <a:gd name="T93" fmla="*/ 0 h 2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87" h="2353">
                  <a:moveTo>
                    <a:pt x="820" y="0"/>
                  </a:moveTo>
                  <a:lnTo>
                    <a:pt x="2667" y="0"/>
                  </a:lnTo>
                  <a:lnTo>
                    <a:pt x="2741" y="5"/>
                  </a:lnTo>
                  <a:lnTo>
                    <a:pt x="2814" y="21"/>
                  </a:lnTo>
                  <a:lnTo>
                    <a:pt x="2882" y="47"/>
                  </a:lnTo>
                  <a:lnTo>
                    <a:pt x="2946" y="83"/>
                  </a:lnTo>
                  <a:lnTo>
                    <a:pt x="3002" y="126"/>
                  </a:lnTo>
                  <a:lnTo>
                    <a:pt x="3053" y="177"/>
                  </a:lnTo>
                  <a:lnTo>
                    <a:pt x="3096" y="233"/>
                  </a:lnTo>
                  <a:lnTo>
                    <a:pt x="3130" y="296"/>
                  </a:lnTo>
                  <a:lnTo>
                    <a:pt x="3158" y="363"/>
                  </a:lnTo>
                  <a:lnTo>
                    <a:pt x="3174" y="435"/>
                  </a:lnTo>
                  <a:lnTo>
                    <a:pt x="3179" y="511"/>
                  </a:lnTo>
                  <a:lnTo>
                    <a:pt x="3179" y="717"/>
                  </a:lnTo>
                  <a:lnTo>
                    <a:pt x="3234" y="721"/>
                  </a:lnTo>
                  <a:lnTo>
                    <a:pt x="3286" y="735"/>
                  </a:lnTo>
                  <a:lnTo>
                    <a:pt x="3333" y="759"/>
                  </a:lnTo>
                  <a:lnTo>
                    <a:pt x="3377" y="788"/>
                  </a:lnTo>
                  <a:lnTo>
                    <a:pt x="3415" y="826"/>
                  </a:lnTo>
                  <a:lnTo>
                    <a:pt x="3444" y="869"/>
                  </a:lnTo>
                  <a:lnTo>
                    <a:pt x="3467" y="916"/>
                  </a:lnTo>
                  <a:lnTo>
                    <a:pt x="3482" y="969"/>
                  </a:lnTo>
                  <a:lnTo>
                    <a:pt x="3487" y="1023"/>
                  </a:lnTo>
                  <a:lnTo>
                    <a:pt x="3482" y="1079"/>
                  </a:lnTo>
                  <a:lnTo>
                    <a:pt x="3467" y="1131"/>
                  </a:lnTo>
                  <a:lnTo>
                    <a:pt x="3444" y="1178"/>
                  </a:lnTo>
                  <a:lnTo>
                    <a:pt x="3415" y="1222"/>
                  </a:lnTo>
                  <a:lnTo>
                    <a:pt x="3377" y="1258"/>
                  </a:lnTo>
                  <a:lnTo>
                    <a:pt x="3333" y="1288"/>
                  </a:lnTo>
                  <a:lnTo>
                    <a:pt x="3286" y="1312"/>
                  </a:lnTo>
                  <a:lnTo>
                    <a:pt x="3234" y="1325"/>
                  </a:lnTo>
                  <a:lnTo>
                    <a:pt x="3179" y="1330"/>
                  </a:lnTo>
                  <a:lnTo>
                    <a:pt x="3179" y="1433"/>
                  </a:lnTo>
                  <a:lnTo>
                    <a:pt x="3174" y="1507"/>
                  </a:lnTo>
                  <a:lnTo>
                    <a:pt x="3161" y="1578"/>
                  </a:lnTo>
                  <a:lnTo>
                    <a:pt x="3140" y="1646"/>
                  </a:lnTo>
                  <a:lnTo>
                    <a:pt x="3112" y="1711"/>
                  </a:lnTo>
                  <a:lnTo>
                    <a:pt x="3076" y="1773"/>
                  </a:lnTo>
                  <a:lnTo>
                    <a:pt x="3033" y="1831"/>
                  </a:lnTo>
                  <a:lnTo>
                    <a:pt x="2984" y="1881"/>
                  </a:lnTo>
                  <a:lnTo>
                    <a:pt x="2928" y="1928"/>
                  </a:lnTo>
                  <a:lnTo>
                    <a:pt x="2866" y="1968"/>
                  </a:lnTo>
                  <a:lnTo>
                    <a:pt x="2801" y="1999"/>
                  </a:lnTo>
                  <a:lnTo>
                    <a:pt x="2138" y="2275"/>
                  </a:lnTo>
                  <a:lnTo>
                    <a:pt x="2042" y="2309"/>
                  </a:lnTo>
                  <a:lnTo>
                    <a:pt x="1944" y="2333"/>
                  </a:lnTo>
                  <a:lnTo>
                    <a:pt x="1845" y="2349"/>
                  </a:lnTo>
                  <a:lnTo>
                    <a:pt x="1743" y="2353"/>
                  </a:lnTo>
                  <a:lnTo>
                    <a:pt x="1642" y="2349"/>
                  </a:lnTo>
                  <a:lnTo>
                    <a:pt x="1542" y="2333"/>
                  </a:lnTo>
                  <a:lnTo>
                    <a:pt x="1445" y="2309"/>
                  </a:lnTo>
                  <a:lnTo>
                    <a:pt x="1349" y="2275"/>
                  </a:lnTo>
                  <a:lnTo>
                    <a:pt x="686" y="1999"/>
                  </a:lnTo>
                  <a:lnTo>
                    <a:pt x="621" y="1968"/>
                  </a:lnTo>
                  <a:lnTo>
                    <a:pt x="559" y="1928"/>
                  </a:lnTo>
                  <a:lnTo>
                    <a:pt x="503" y="1881"/>
                  </a:lnTo>
                  <a:lnTo>
                    <a:pt x="454" y="1831"/>
                  </a:lnTo>
                  <a:lnTo>
                    <a:pt x="411" y="1773"/>
                  </a:lnTo>
                  <a:lnTo>
                    <a:pt x="374" y="1711"/>
                  </a:lnTo>
                  <a:lnTo>
                    <a:pt x="347" y="1646"/>
                  </a:lnTo>
                  <a:lnTo>
                    <a:pt x="326" y="1578"/>
                  </a:lnTo>
                  <a:lnTo>
                    <a:pt x="313" y="1507"/>
                  </a:lnTo>
                  <a:lnTo>
                    <a:pt x="307" y="1433"/>
                  </a:lnTo>
                  <a:lnTo>
                    <a:pt x="307" y="1330"/>
                  </a:lnTo>
                  <a:lnTo>
                    <a:pt x="253" y="1325"/>
                  </a:lnTo>
                  <a:lnTo>
                    <a:pt x="201" y="1312"/>
                  </a:lnTo>
                  <a:lnTo>
                    <a:pt x="153" y="1288"/>
                  </a:lnTo>
                  <a:lnTo>
                    <a:pt x="110" y="1258"/>
                  </a:lnTo>
                  <a:lnTo>
                    <a:pt x="72" y="1222"/>
                  </a:lnTo>
                  <a:lnTo>
                    <a:pt x="43" y="1178"/>
                  </a:lnTo>
                  <a:lnTo>
                    <a:pt x="19" y="1131"/>
                  </a:lnTo>
                  <a:lnTo>
                    <a:pt x="5" y="1079"/>
                  </a:lnTo>
                  <a:lnTo>
                    <a:pt x="0" y="1023"/>
                  </a:lnTo>
                  <a:lnTo>
                    <a:pt x="5" y="969"/>
                  </a:lnTo>
                  <a:lnTo>
                    <a:pt x="19" y="916"/>
                  </a:lnTo>
                  <a:lnTo>
                    <a:pt x="43" y="869"/>
                  </a:lnTo>
                  <a:lnTo>
                    <a:pt x="72" y="826"/>
                  </a:lnTo>
                  <a:lnTo>
                    <a:pt x="110" y="788"/>
                  </a:lnTo>
                  <a:lnTo>
                    <a:pt x="153" y="759"/>
                  </a:lnTo>
                  <a:lnTo>
                    <a:pt x="201" y="735"/>
                  </a:lnTo>
                  <a:lnTo>
                    <a:pt x="253" y="721"/>
                  </a:lnTo>
                  <a:lnTo>
                    <a:pt x="307" y="717"/>
                  </a:lnTo>
                  <a:lnTo>
                    <a:pt x="307" y="511"/>
                  </a:lnTo>
                  <a:lnTo>
                    <a:pt x="313" y="435"/>
                  </a:lnTo>
                  <a:lnTo>
                    <a:pt x="329" y="363"/>
                  </a:lnTo>
                  <a:lnTo>
                    <a:pt x="356" y="296"/>
                  </a:lnTo>
                  <a:lnTo>
                    <a:pt x="391" y="233"/>
                  </a:lnTo>
                  <a:lnTo>
                    <a:pt x="434" y="177"/>
                  </a:lnTo>
                  <a:lnTo>
                    <a:pt x="485" y="126"/>
                  </a:lnTo>
                  <a:lnTo>
                    <a:pt x="541" y="83"/>
                  </a:lnTo>
                  <a:lnTo>
                    <a:pt x="604" y="47"/>
                  </a:lnTo>
                  <a:lnTo>
                    <a:pt x="673" y="21"/>
                  </a:lnTo>
                  <a:lnTo>
                    <a:pt x="746" y="5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rgbClr val="FFE1B2"/>
            </a:solidFill>
            <a:ln w="0">
              <a:solidFill>
                <a:srgbClr val="FFE1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9"/>
            <p:cNvSpPr>
              <a:spLocks/>
            </p:cNvSpPr>
            <p:nvPr/>
          </p:nvSpPr>
          <p:spPr bwMode="auto">
            <a:xfrm>
              <a:off x="845" y="1786"/>
              <a:ext cx="512" cy="155"/>
            </a:xfrm>
            <a:custGeom>
              <a:avLst/>
              <a:gdLst>
                <a:gd name="T0" fmla="*/ 916 w 1025"/>
                <a:gd name="T1" fmla="*/ 0 h 309"/>
                <a:gd name="T2" fmla="*/ 942 w 1025"/>
                <a:gd name="T3" fmla="*/ 0 h 309"/>
                <a:gd name="T4" fmla="*/ 967 w 1025"/>
                <a:gd name="T5" fmla="*/ 9 h 309"/>
                <a:gd name="T6" fmla="*/ 989 w 1025"/>
                <a:gd name="T7" fmla="*/ 23 h 309"/>
                <a:gd name="T8" fmla="*/ 1007 w 1025"/>
                <a:gd name="T9" fmla="*/ 43 h 309"/>
                <a:gd name="T10" fmla="*/ 1019 w 1025"/>
                <a:gd name="T11" fmla="*/ 69 h 309"/>
                <a:gd name="T12" fmla="*/ 1025 w 1025"/>
                <a:gd name="T13" fmla="*/ 94 h 309"/>
                <a:gd name="T14" fmla="*/ 1023 w 1025"/>
                <a:gd name="T15" fmla="*/ 121 h 309"/>
                <a:gd name="T16" fmla="*/ 1016 w 1025"/>
                <a:gd name="T17" fmla="*/ 145 h 309"/>
                <a:gd name="T18" fmla="*/ 1001 w 1025"/>
                <a:gd name="T19" fmla="*/ 168 h 309"/>
                <a:gd name="T20" fmla="*/ 980 w 1025"/>
                <a:gd name="T21" fmla="*/ 186 h 309"/>
                <a:gd name="T22" fmla="*/ 927 w 1025"/>
                <a:gd name="T23" fmla="*/ 217 h 309"/>
                <a:gd name="T24" fmla="*/ 869 w 1025"/>
                <a:gd name="T25" fmla="*/ 244 h 309"/>
                <a:gd name="T26" fmla="*/ 806 w 1025"/>
                <a:gd name="T27" fmla="*/ 267 h 309"/>
                <a:gd name="T28" fmla="*/ 737 w 1025"/>
                <a:gd name="T29" fmla="*/ 286 h 309"/>
                <a:gd name="T30" fmla="*/ 664 w 1025"/>
                <a:gd name="T31" fmla="*/ 298 h 309"/>
                <a:gd name="T32" fmla="*/ 590 w 1025"/>
                <a:gd name="T33" fmla="*/ 305 h 309"/>
                <a:gd name="T34" fmla="*/ 512 w 1025"/>
                <a:gd name="T35" fmla="*/ 309 h 309"/>
                <a:gd name="T36" fmla="*/ 435 w 1025"/>
                <a:gd name="T37" fmla="*/ 305 h 309"/>
                <a:gd name="T38" fmla="*/ 360 w 1025"/>
                <a:gd name="T39" fmla="*/ 298 h 309"/>
                <a:gd name="T40" fmla="*/ 288 w 1025"/>
                <a:gd name="T41" fmla="*/ 286 h 309"/>
                <a:gd name="T42" fmla="*/ 219 w 1025"/>
                <a:gd name="T43" fmla="*/ 267 h 309"/>
                <a:gd name="T44" fmla="*/ 156 w 1025"/>
                <a:gd name="T45" fmla="*/ 244 h 309"/>
                <a:gd name="T46" fmla="*/ 98 w 1025"/>
                <a:gd name="T47" fmla="*/ 217 h 309"/>
                <a:gd name="T48" fmla="*/ 45 w 1025"/>
                <a:gd name="T49" fmla="*/ 186 h 309"/>
                <a:gd name="T50" fmla="*/ 23 w 1025"/>
                <a:gd name="T51" fmla="*/ 168 h 309"/>
                <a:gd name="T52" fmla="*/ 9 w 1025"/>
                <a:gd name="T53" fmla="*/ 145 h 309"/>
                <a:gd name="T54" fmla="*/ 2 w 1025"/>
                <a:gd name="T55" fmla="*/ 121 h 309"/>
                <a:gd name="T56" fmla="*/ 0 w 1025"/>
                <a:gd name="T57" fmla="*/ 94 h 309"/>
                <a:gd name="T58" fmla="*/ 5 w 1025"/>
                <a:gd name="T59" fmla="*/ 69 h 309"/>
                <a:gd name="T60" fmla="*/ 18 w 1025"/>
                <a:gd name="T61" fmla="*/ 43 h 309"/>
                <a:gd name="T62" fmla="*/ 36 w 1025"/>
                <a:gd name="T63" fmla="*/ 23 h 309"/>
                <a:gd name="T64" fmla="*/ 58 w 1025"/>
                <a:gd name="T65" fmla="*/ 9 h 309"/>
                <a:gd name="T66" fmla="*/ 83 w 1025"/>
                <a:gd name="T67" fmla="*/ 2 h 309"/>
                <a:gd name="T68" fmla="*/ 109 w 1025"/>
                <a:gd name="T69" fmla="*/ 0 h 309"/>
                <a:gd name="T70" fmla="*/ 136 w 1025"/>
                <a:gd name="T71" fmla="*/ 5 h 309"/>
                <a:gd name="T72" fmla="*/ 159 w 1025"/>
                <a:gd name="T73" fmla="*/ 16 h 309"/>
                <a:gd name="T74" fmla="*/ 205 w 1025"/>
                <a:gd name="T75" fmla="*/ 42 h 309"/>
                <a:gd name="T76" fmla="*/ 255 w 1025"/>
                <a:gd name="T77" fmla="*/ 63 h 309"/>
                <a:gd name="T78" fmla="*/ 313 w 1025"/>
                <a:gd name="T79" fmla="*/ 81 h 309"/>
                <a:gd name="T80" fmla="*/ 377 w 1025"/>
                <a:gd name="T81" fmla="*/ 94 h 309"/>
                <a:gd name="T82" fmla="*/ 444 w 1025"/>
                <a:gd name="T83" fmla="*/ 101 h 309"/>
                <a:gd name="T84" fmla="*/ 512 w 1025"/>
                <a:gd name="T85" fmla="*/ 105 h 309"/>
                <a:gd name="T86" fmla="*/ 581 w 1025"/>
                <a:gd name="T87" fmla="*/ 101 h 309"/>
                <a:gd name="T88" fmla="*/ 648 w 1025"/>
                <a:gd name="T89" fmla="*/ 94 h 309"/>
                <a:gd name="T90" fmla="*/ 712 w 1025"/>
                <a:gd name="T91" fmla="*/ 81 h 309"/>
                <a:gd name="T92" fmla="*/ 770 w 1025"/>
                <a:gd name="T93" fmla="*/ 63 h 309"/>
                <a:gd name="T94" fmla="*/ 820 w 1025"/>
                <a:gd name="T95" fmla="*/ 42 h 309"/>
                <a:gd name="T96" fmla="*/ 865 w 1025"/>
                <a:gd name="T97" fmla="*/ 16 h 309"/>
                <a:gd name="T98" fmla="*/ 889 w 1025"/>
                <a:gd name="T99" fmla="*/ 4 h 309"/>
                <a:gd name="T100" fmla="*/ 916 w 1025"/>
                <a:gd name="T10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5" h="309">
                  <a:moveTo>
                    <a:pt x="916" y="0"/>
                  </a:moveTo>
                  <a:lnTo>
                    <a:pt x="942" y="0"/>
                  </a:lnTo>
                  <a:lnTo>
                    <a:pt x="967" y="9"/>
                  </a:lnTo>
                  <a:lnTo>
                    <a:pt x="989" y="23"/>
                  </a:lnTo>
                  <a:lnTo>
                    <a:pt x="1007" y="43"/>
                  </a:lnTo>
                  <a:lnTo>
                    <a:pt x="1019" y="69"/>
                  </a:lnTo>
                  <a:lnTo>
                    <a:pt x="1025" y="94"/>
                  </a:lnTo>
                  <a:lnTo>
                    <a:pt x="1023" y="121"/>
                  </a:lnTo>
                  <a:lnTo>
                    <a:pt x="1016" y="145"/>
                  </a:lnTo>
                  <a:lnTo>
                    <a:pt x="1001" y="168"/>
                  </a:lnTo>
                  <a:lnTo>
                    <a:pt x="980" y="186"/>
                  </a:lnTo>
                  <a:lnTo>
                    <a:pt x="927" y="217"/>
                  </a:lnTo>
                  <a:lnTo>
                    <a:pt x="869" y="244"/>
                  </a:lnTo>
                  <a:lnTo>
                    <a:pt x="806" y="267"/>
                  </a:lnTo>
                  <a:lnTo>
                    <a:pt x="737" y="286"/>
                  </a:lnTo>
                  <a:lnTo>
                    <a:pt x="664" y="298"/>
                  </a:lnTo>
                  <a:lnTo>
                    <a:pt x="590" y="305"/>
                  </a:lnTo>
                  <a:lnTo>
                    <a:pt x="512" y="309"/>
                  </a:lnTo>
                  <a:lnTo>
                    <a:pt x="435" y="305"/>
                  </a:lnTo>
                  <a:lnTo>
                    <a:pt x="360" y="298"/>
                  </a:lnTo>
                  <a:lnTo>
                    <a:pt x="288" y="286"/>
                  </a:lnTo>
                  <a:lnTo>
                    <a:pt x="219" y="267"/>
                  </a:lnTo>
                  <a:lnTo>
                    <a:pt x="156" y="244"/>
                  </a:lnTo>
                  <a:lnTo>
                    <a:pt x="98" y="217"/>
                  </a:lnTo>
                  <a:lnTo>
                    <a:pt x="45" y="186"/>
                  </a:lnTo>
                  <a:lnTo>
                    <a:pt x="23" y="168"/>
                  </a:lnTo>
                  <a:lnTo>
                    <a:pt x="9" y="145"/>
                  </a:lnTo>
                  <a:lnTo>
                    <a:pt x="2" y="121"/>
                  </a:lnTo>
                  <a:lnTo>
                    <a:pt x="0" y="94"/>
                  </a:lnTo>
                  <a:lnTo>
                    <a:pt x="5" y="69"/>
                  </a:lnTo>
                  <a:lnTo>
                    <a:pt x="18" y="43"/>
                  </a:lnTo>
                  <a:lnTo>
                    <a:pt x="36" y="23"/>
                  </a:lnTo>
                  <a:lnTo>
                    <a:pt x="58" y="9"/>
                  </a:lnTo>
                  <a:lnTo>
                    <a:pt x="83" y="2"/>
                  </a:lnTo>
                  <a:lnTo>
                    <a:pt x="109" y="0"/>
                  </a:lnTo>
                  <a:lnTo>
                    <a:pt x="136" y="5"/>
                  </a:lnTo>
                  <a:lnTo>
                    <a:pt x="159" y="16"/>
                  </a:lnTo>
                  <a:lnTo>
                    <a:pt x="205" y="42"/>
                  </a:lnTo>
                  <a:lnTo>
                    <a:pt x="255" y="63"/>
                  </a:lnTo>
                  <a:lnTo>
                    <a:pt x="313" y="81"/>
                  </a:lnTo>
                  <a:lnTo>
                    <a:pt x="377" y="94"/>
                  </a:lnTo>
                  <a:lnTo>
                    <a:pt x="444" y="101"/>
                  </a:lnTo>
                  <a:lnTo>
                    <a:pt x="512" y="105"/>
                  </a:lnTo>
                  <a:lnTo>
                    <a:pt x="581" y="101"/>
                  </a:lnTo>
                  <a:lnTo>
                    <a:pt x="648" y="94"/>
                  </a:lnTo>
                  <a:lnTo>
                    <a:pt x="712" y="81"/>
                  </a:lnTo>
                  <a:lnTo>
                    <a:pt x="770" y="63"/>
                  </a:lnTo>
                  <a:lnTo>
                    <a:pt x="820" y="42"/>
                  </a:lnTo>
                  <a:lnTo>
                    <a:pt x="865" y="16"/>
                  </a:lnTo>
                  <a:lnTo>
                    <a:pt x="889" y="4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0"/>
            <p:cNvSpPr>
              <a:spLocks/>
            </p:cNvSpPr>
            <p:nvPr/>
          </p:nvSpPr>
          <p:spPr bwMode="auto">
            <a:xfrm>
              <a:off x="229" y="1024"/>
              <a:ext cx="725" cy="1149"/>
            </a:xfrm>
            <a:custGeom>
              <a:avLst/>
              <a:gdLst>
                <a:gd name="T0" fmla="*/ 718 w 1448"/>
                <a:gd name="T1" fmla="*/ 0 h 2298"/>
                <a:gd name="T2" fmla="*/ 718 w 1448"/>
                <a:gd name="T3" fmla="*/ 1449 h 2298"/>
                <a:gd name="T4" fmla="*/ 722 w 1448"/>
                <a:gd name="T5" fmla="*/ 1509 h 2298"/>
                <a:gd name="T6" fmla="*/ 733 w 1448"/>
                <a:gd name="T7" fmla="*/ 1568 h 2298"/>
                <a:gd name="T8" fmla="*/ 751 w 1448"/>
                <a:gd name="T9" fmla="*/ 1624 h 2298"/>
                <a:gd name="T10" fmla="*/ 776 w 1448"/>
                <a:gd name="T11" fmla="*/ 1679 h 2298"/>
                <a:gd name="T12" fmla="*/ 807 w 1448"/>
                <a:gd name="T13" fmla="*/ 1729 h 2298"/>
                <a:gd name="T14" fmla="*/ 847 w 1448"/>
                <a:gd name="T15" fmla="*/ 1776 h 2298"/>
                <a:gd name="T16" fmla="*/ 892 w 1448"/>
                <a:gd name="T17" fmla="*/ 1825 h 2298"/>
                <a:gd name="T18" fmla="*/ 947 w 1448"/>
                <a:gd name="T19" fmla="*/ 1879 h 2298"/>
                <a:gd name="T20" fmla="*/ 1010 w 1448"/>
                <a:gd name="T21" fmla="*/ 1939 h 2298"/>
                <a:gd name="T22" fmla="*/ 1081 w 1448"/>
                <a:gd name="T23" fmla="*/ 2004 h 2298"/>
                <a:gd name="T24" fmla="*/ 1158 w 1448"/>
                <a:gd name="T25" fmla="*/ 2073 h 2298"/>
                <a:gd name="T26" fmla="*/ 1247 w 1448"/>
                <a:gd name="T27" fmla="*/ 2145 h 2298"/>
                <a:gd name="T28" fmla="*/ 1343 w 1448"/>
                <a:gd name="T29" fmla="*/ 2221 h 2298"/>
                <a:gd name="T30" fmla="*/ 1448 w 1448"/>
                <a:gd name="T31" fmla="*/ 2298 h 2298"/>
                <a:gd name="T32" fmla="*/ 1398 w 1448"/>
                <a:gd name="T33" fmla="*/ 2282 h 2298"/>
                <a:gd name="T34" fmla="*/ 1349 w 1448"/>
                <a:gd name="T35" fmla="*/ 2264 h 2298"/>
                <a:gd name="T36" fmla="*/ 686 w 1448"/>
                <a:gd name="T37" fmla="*/ 1988 h 2298"/>
                <a:gd name="T38" fmla="*/ 621 w 1448"/>
                <a:gd name="T39" fmla="*/ 1957 h 2298"/>
                <a:gd name="T40" fmla="*/ 559 w 1448"/>
                <a:gd name="T41" fmla="*/ 1917 h 2298"/>
                <a:gd name="T42" fmla="*/ 503 w 1448"/>
                <a:gd name="T43" fmla="*/ 1870 h 2298"/>
                <a:gd name="T44" fmla="*/ 454 w 1448"/>
                <a:gd name="T45" fmla="*/ 1820 h 2298"/>
                <a:gd name="T46" fmla="*/ 411 w 1448"/>
                <a:gd name="T47" fmla="*/ 1762 h 2298"/>
                <a:gd name="T48" fmla="*/ 374 w 1448"/>
                <a:gd name="T49" fmla="*/ 1700 h 2298"/>
                <a:gd name="T50" fmla="*/ 347 w 1448"/>
                <a:gd name="T51" fmla="*/ 1635 h 2298"/>
                <a:gd name="T52" fmla="*/ 326 w 1448"/>
                <a:gd name="T53" fmla="*/ 1567 h 2298"/>
                <a:gd name="T54" fmla="*/ 313 w 1448"/>
                <a:gd name="T55" fmla="*/ 1496 h 2298"/>
                <a:gd name="T56" fmla="*/ 307 w 1448"/>
                <a:gd name="T57" fmla="*/ 1422 h 2298"/>
                <a:gd name="T58" fmla="*/ 307 w 1448"/>
                <a:gd name="T59" fmla="*/ 1319 h 2298"/>
                <a:gd name="T60" fmla="*/ 253 w 1448"/>
                <a:gd name="T61" fmla="*/ 1314 h 2298"/>
                <a:gd name="T62" fmla="*/ 201 w 1448"/>
                <a:gd name="T63" fmla="*/ 1301 h 2298"/>
                <a:gd name="T64" fmla="*/ 153 w 1448"/>
                <a:gd name="T65" fmla="*/ 1277 h 2298"/>
                <a:gd name="T66" fmla="*/ 110 w 1448"/>
                <a:gd name="T67" fmla="*/ 1247 h 2298"/>
                <a:gd name="T68" fmla="*/ 72 w 1448"/>
                <a:gd name="T69" fmla="*/ 1211 h 2298"/>
                <a:gd name="T70" fmla="*/ 43 w 1448"/>
                <a:gd name="T71" fmla="*/ 1167 h 2298"/>
                <a:gd name="T72" fmla="*/ 19 w 1448"/>
                <a:gd name="T73" fmla="*/ 1120 h 2298"/>
                <a:gd name="T74" fmla="*/ 5 w 1448"/>
                <a:gd name="T75" fmla="*/ 1068 h 2298"/>
                <a:gd name="T76" fmla="*/ 0 w 1448"/>
                <a:gd name="T77" fmla="*/ 1012 h 2298"/>
                <a:gd name="T78" fmla="*/ 5 w 1448"/>
                <a:gd name="T79" fmla="*/ 958 h 2298"/>
                <a:gd name="T80" fmla="*/ 19 w 1448"/>
                <a:gd name="T81" fmla="*/ 905 h 2298"/>
                <a:gd name="T82" fmla="*/ 43 w 1448"/>
                <a:gd name="T83" fmla="*/ 858 h 2298"/>
                <a:gd name="T84" fmla="*/ 72 w 1448"/>
                <a:gd name="T85" fmla="*/ 815 h 2298"/>
                <a:gd name="T86" fmla="*/ 110 w 1448"/>
                <a:gd name="T87" fmla="*/ 777 h 2298"/>
                <a:gd name="T88" fmla="*/ 153 w 1448"/>
                <a:gd name="T89" fmla="*/ 748 h 2298"/>
                <a:gd name="T90" fmla="*/ 201 w 1448"/>
                <a:gd name="T91" fmla="*/ 724 h 2298"/>
                <a:gd name="T92" fmla="*/ 253 w 1448"/>
                <a:gd name="T93" fmla="*/ 710 h 2298"/>
                <a:gd name="T94" fmla="*/ 307 w 1448"/>
                <a:gd name="T95" fmla="*/ 706 h 2298"/>
                <a:gd name="T96" fmla="*/ 307 w 1448"/>
                <a:gd name="T97" fmla="*/ 500 h 2298"/>
                <a:gd name="T98" fmla="*/ 313 w 1448"/>
                <a:gd name="T99" fmla="*/ 428 h 2298"/>
                <a:gd name="T100" fmla="*/ 327 w 1448"/>
                <a:gd name="T101" fmla="*/ 357 h 2298"/>
                <a:gd name="T102" fmla="*/ 353 w 1448"/>
                <a:gd name="T103" fmla="*/ 292 h 2298"/>
                <a:gd name="T104" fmla="*/ 385 w 1448"/>
                <a:gd name="T105" fmla="*/ 231 h 2298"/>
                <a:gd name="T106" fmla="*/ 425 w 1448"/>
                <a:gd name="T107" fmla="*/ 175 h 2298"/>
                <a:gd name="T108" fmla="*/ 472 w 1448"/>
                <a:gd name="T109" fmla="*/ 124 h 2298"/>
                <a:gd name="T110" fmla="*/ 527 w 1448"/>
                <a:gd name="T111" fmla="*/ 81 h 2298"/>
                <a:gd name="T112" fmla="*/ 586 w 1448"/>
                <a:gd name="T113" fmla="*/ 47 h 2298"/>
                <a:gd name="T114" fmla="*/ 650 w 1448"/>
                <a:gd name="T115" fmla="*/ 18 h 2298"/>
                <a:gd name="T116" fmla="*/ 718 w 1448"/>
                <a:gd name="T117" fmla="*/ 0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48" h="2298">
                  <a:moveTo>
                    <a:pt x="718" y="0"/>
                  </a:moveTo>
                  <a:lnTo>
                    <a:pt x="718" y="1449"/>
                  </a:lnTo>
                  <a:lnTo>
                    <a:pt x="722" y="1509"/>
                  </a:lnTo>
                  <a:lnTo>
                    <a:pt x="733" y="1568"/>
                  </a:lnTo>
                  <a:lnTo>
                    <a:pt x="751" y="1624"/>
                  </a:lnTo>
                  <a:lnTo>
                    <a:pt x="776" y="1679"/>
                  </a:lnTo>
                  <a:lnTo>
                    <a:pt x="807" y="1729"/>
                  </a:lnTo>
                  <a:lnTo>
                    <a:pt x="847" y="1776"/>
                  </a:lnTo>
                  <a:lnTo>
                    <a:pt x="892" y="1825"/>
                  </a:lnTo>
                  <a:lnTo>
                    <a:pt x="947" y="1879"/>
                  </a:lnTo>
                  <a:lnTo>
                    <a:pt x="1010" y="1939"/>
                  </a:lnTo>
                  <a:lnTo>
                    <a:pt x="1081" y="2004"/>
                  </a:lnTo>
                  <a:lnTo>
                    <a:pt x="1158" y="2073"/>
                  </a:lnTo>
                  <a:lnTo>
                    <a:pt x="1247" y="2145"/>
                  </a:lnTo>
                  <a:lnTo>
                    <a:pt x="1343" y="2221"/>
                  </a:lnTo>
                  <a:lnTo>
                    <a:pt x="1448" y="2298"/>
                  </a:lnTo>
                  <a:lnTo>
                    <a:pt x="1398" y="2282"/>
                  </a:lnTo>
                  <a:lnTo>
                    <a:pt x="1349" y="2264"/>
                  </a:lnTo>
                  <a:lnTo>
                    <a:pt x="686" y="1988"/>
                  </a:lnTo>
                  <a:lnTo>
                    <a:pt x="621" y="1957"/>
                  </a:lnTo>
                  <a:lnTo>
                    <a:pt x="559" y="1917"/>
                  </a:lnTo>
                  <a:lnTo>
                    <a:pt x="503" y="1870"/>
                  </a:lnTo>
                  <a:lnTo>
                    <a:pt x="454" y="1820"/>
                  </a:lnTo>
                  <a:lnTo>
                    <a:pt x="411" y="1762"/>
                  </a:lnTo>
                  <a:lnTo>
                    <a:pt x="374" y="1700"/>
                  </a:lnTo>
                  <a:lnTo>
                    <a:pt x="347" y="1635"/>
                  </a:lnTo>
                  <a:lnTo>
                    <a:pt x="326" y="1567"/>
                  </a:lnTo>
                  <a:lnTo>
                    <a:pt x="313" y="1496"/>
                  </a:lnTo>
                  <a:lnTo>
                    <a:pt x="307" y="1422"/>
                  </a:lnTo>
                  <a:lnTo>
                    <a:pt x="307" y="1319"/>
                  </a:lnTo>
                  <a:lnTo>
                    <a:pt x="253" y="1314"/>
                  </a:lnTo>
                  <a:lnTo>
                    <a:pt x="201" y="1301"/>
                  </a:lnTo>
                  <a:lnTo>
                    <a:pt x="153" y="1277"/>
                  </a:lnTo>
                  <a:lnTo>
                    <a:pt x="110" y="1247"/>
                  </a:lnTo>
                  <a:lnTo>
                    <a:pt x="72" y="1211"/>
                  </a:lnTo>
                  <a:lnTo>
                    <a:pt x="43" y="1167"/>
                  </a:lnTo>
                  <a:lnTo>
                    <a:pt x="19" y="1120"/>
                  </a:lnTo>
                  <a:lnTo>
                    <a:pt x="5" y="1068"/>
                  </a:lnTo>
                  <a:lnTo>
                    <a:pt x="0" y="1012"/>
                  </a:lnTo>
                  <a:lnTo>
                    <a:pt x="5" y="958"/>
                  </a:lnTo>
                  <a:lnTo>
                    <a:pt x="19" y="905"/>
                  </a:lnTo>
                  <a:lnTo>
                    <a:pt x="43" y="858"/>
                  </a:lnTo>
                  <a:lnTo>
                    <a:pt x="72" y="815"/>
                  </a:lnTo>
                  <a:lnTo>
                    <a:pt x="110" y="777"/>
                  </a:lnTo>
                  <a:lnTo>
                    <a:pt x="153" y="748"/>
                  </a:lnTo>
                  <a:lnTo>
                    <a:pt x="201" y="724"/>
                  </a:lnTo>
                  <a:lnTo>
                    <a:pt x="253" y="710"/>
                  </a:lnTo>
                  <a:lnTo>
                    <a:pt x="307" y="706"/>
                  </a:lnTo>
                  <a:lnTo>
                    <a:pt x="307" y="500"/>
                  </a:lnTo>
                  <a:lnTo>
                    <a:pt x="313" y="428"/>
                  </a:lnTo>
                  <a:lnTo>
                    <a:pt x="327" y="357"/>
                  </a:lnTo>
                  <a:lnTo>
                    <a:pt x="353" y="292"/>
                  </a:lnTo>
                  <a:lnTo>
                    <a:pt x="385" y="231"/>
                  </a:lnTo>
                  <a:lnTo>
                    <a:pt x="425" y="175"/>
                  </a:lnTo>
                  <a:lnTo>
                    <a:pt x="472" y="124"/>
                  </a:lnTo>
                  <a:lnTo>
                    <a:pt x="527" y="81"/>
                  </a:lnTo>
                  <a:lnTo>
                    <a:pt x="586" y="47"/>
                  </a:lnTo>
                  <a:lnTo>
                    <a:pt x="650" y="18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1"/>
            <p:cNvSpPr>
              <a:spLocks/>
            </p:cNvSpPr>
            <p:nvPr/>
          </p:nvSpPr>
          <p:spPr bwMode="auto">
            <a:xfrm>
              <a:off x="385" y="814"/>
              <a:ext cx="1435" cy="563"/>
            </a:xfrm>
            <a:custGeom>
              <a:avLst/>
              <a:gdLst>
                <a:gd name="T0" fmla="*/ 512 w 2870"/>
                <a:gd name="T1" fmla="*/ 0 h 1126"/>
                <a:gd name="T2" fmla="*/ 2358 w 2870"/>
                <a:gd name="T3" fmla="*/ 0 h 1126"/>
                <a:gd name="T4" fmla="*/ 2434 w 2870"/>
                <a:gd name="T5" fmla="*/ 6 h 1126"/>
                <a:gd name="T6" fmla="*/ 2506 w 2870"/>
                <a:gd name="T7" fmla="*/ 22 h 1126"/>
                <a:gd name="T8" fmla="*/ 2573 w 2870"/>
                <a:gd name="T9" fmla="*/ 47 h 1126"/>
                <a:gd name="T10" fmla="*/ 2637 w 2870"/>
                <a:gd name="T11" fmla="*/ 82 h 1126"/>
                <a:gd name="T12" fmla="*/ 2695 w 2870"/>
                <a:gd name="T13" fmla="*/ 125 h 1126"/>
                <a:gd name="T14" fmla="*/ 2745 w 2870"/>
                <a:gd name="T15" fmla="*/ 176 h 1126"/>
                <a:gd name="T16" fmla="*/ 2787 w 2870"/>
                <a:gd name="T17" fmla="*/ 233 h 1126"/>
                <a:gd name="T18" fmla="*/ 2823 w 2870"/>
                <a:gd name="T19" fmla="*/ 295 h 1126"/>
                <a:gd name="T20" fmla="*/ 2848 w 2870"/>
                <a:gd name="T21" fmla="*/ 364 h 1126"/>
                <a:gd name="T22" fmla="*/ 2865 w 2870"/>
                <a:gd name="T23" fmla="*/ 436 h 1126"/>
                <a:gd name="T24" fmla="*/ 2870 w 2870"/>
                <a:gd name="T25" fmla="*/ 512 h 1126"/>
                <a:gd name="T26" fmla="*/ 2870 w 2870"/>
                <a:gd name="T27" fmla="*/ 1126 h 1126"/>
                <a:gd name="T28" fmla="*/ 2767 w 2870"/>
                <a:gd name="T29" fmla="*/ 1126 h 1126"/>
                <a:gd name="T30" fmla="*/ 2720 w 2870"/>
                <a:gd name="T31" fmla="*/ 1121 h 1126"/>
                <a:gd name="T32" fmla="*/ 2678 w 2870"/>
                <a:gd name="T33" fmla="*/ 1105 h 1126"/>
                <a:gd name="T34" fmla="*/ 2640 w 2870"/>
                <a:gd name="T35" fmla="*/ 1081 h 1126"/>
                <a:gd name="T36" fmla="*/ 2608 w 2870"/>
                <a:gd name="T37" fmla="*/ 1049 h 1126"/>
                <a:gd name="T38" fmla="*/ 2584 w 2870"/>
                <a:gd name="T39" fmla="*/ 1011 h 1126"/>
                <a:gd name="T40" fmla="*/ 2568 w 2870"/>
                <a:gd name="T41" fmla="*/ 967 h 1126"/>
                <a:gd name="T42" fmla="*/ 2562 w 2870"/>
                <a:gd name="T43" fmla="*/ 920 h 1126"/>
                <a:gd name="T44" fmla="*/ 2562 w 2870"/>
                <a:gd name="T45" fmla="*/ 716 h 1126"/>
                <a:gd name="T46" fmla="*/ 2557 w 2870"/>
                <a:gd name="T47" fmla="*/ 669 h 1126"/>
                <a:gd name="T48" fmla="*/ 2542 w 2870"/>
                <a:gd name="T49" fmla="*/ 626 h 1126"/>
                <a:gd name="T50" fmla="*/ 2517 w 2870"/>
                <a:gd name="T51" fmla="*/ 588 h 1126"/>
                <a:gd name="T52" fmla="*/ 2486 w 2870"/>
                <a:gd name="T53" fmla="*/ 557 h 1126"/>
                <a:gd name="T54" fmla="*/ 2448 w 2870"/>
                <a:gd name="T55" fmla="*/ 532 h 1126"/>
                <a:gd name="T56" fmla="*/ 2405 w 2870"/>
                <a:gd name="T57" fmla="*/ 517 h 1126"/>
                <a:gd name="T58" fmla="*/ 2358 w 2870"/>
                <a:gd name="T59" fmla="*/ 512 h 1126"/>
                <a:gd name="T60" fmla="*/ 512 w 2870"/>
                <a:gd name="T61" fmla="*/ 512 h 1126"/>
                <a:gd name="T62" fmla="*/ 465 w 2870"/>
                <a:gd name="T63" fmla="*/ 517 h 1126"/>
                <a:gd name="T64" fmla="*/ 422 w 2870"/>
                <a:gd name="T65" fmla="*/ 532 h 1126"/>
                <a:gd name="T66" fmla="*/ 384 w 2870"/>
                <a:gd name="T67" fmla="*/ 557 h 1126"/>
                <a:gd name="T68" fmla="*/ 351 w 2870"/>
                <a:gd name="T69" fmla="*/ 588 h 1126"/>
                <a:gd name="T70" fmla="*/ 328 w 2870"/>
                <a:gd name="T71" fmla="*/ 626 h 1126"/>
                <a:gd name="T72" fmla="*/ 311 w 2870"/>
                <a:gd name="T73" fmla="*/ 669 h 1126"/>
                <a:gd name="T74" fmla="*/ 306 w 2870"/>
                <a:gd name="T75" fmla="*/ 716 h 1126"/>
                <a:gd name="T76" fmla="*/ 306 w 2870"/>
                <a:gd name="T77" fmla="*/ 920 h 1126"/>
                <a:gd name="T78" fmla="*/ 301 w 2870"/>
                <a:gd name="T79" fmla="*/ 967 h 1126"/>
                <a:gd name="T80" fmla="*/ 286 w 2870"/>
                <a:gd name="T81" fmla="*/ 1011 h 1126"/>
                <a:gd name="T82" fmla="*/ 263 w 2870"/>
                <a:gd name="T83" fmla="*/ 1049 h 1126"/>
                <a:gd name="T84" fmla="*/ 230 w 2870"/>
                <a:gd name="T85" fmla="*/ 1081 h 1126"/>
                <a:gd name="T86" fmla="*/ 192 w 2870"/>
                <a:gd name="T87" fmla="*/ 1105 h 1126"/>
                <a:gd name="T88" fmla="*/ 149 w 2870"/>
                <a:gd name="T89" fmla="*/ 1121 h 1126"/>
                <a:gd name="T90" fmla="*/ 101 w 2870"/>
                <a:gd name="T91" fmla="*/ 1126 h 1126"/>
                <a:gd name="T92" fmla="*/ 0 w 2870"/>
                <a:gd name="T93" fmla="*/ 1126 h 1126"/>
                <a:gd name="T94" fmla="*/ 0 w 2870"/>
                <a:gd name="T95" fmla="*/ 512 h 1126"/>
                <a:gd name="T96" fmla="*/ 5 w 2870"/>
                <a:gd name="T97" fmla="*/ 436 h 1126"/>
                <a:gd name="T98" fmla="*/ 22 w 2870"/>
                <a:gd name="T99" fmla="*/ 364 h 1126"/>
                <a:gd name="T100" fmla="*/ 47 w 2870"/>
                <a:gd name="T101" fmla="*/ 295 h 1126"/>
                <a:gd name="T102" fmla="*/ 82 w 2870"/>
                <a:gd name="T103" fmla="*/ 233 h 1126"/>
                <a:gd name="T104" fmla="*/ 125 w 2870"/>
                <a:gd name="T105" fmla="*/ 176 h 1126"/>
                <a:gd name="T106" fmla="*/ 176 w 2870"/>
                <a:gd name="T107" fmla="*/ 125 h 1126"/>
                <a:gd name="T108" fmla="*/ 234 w 2870"/>
                <a:gd name="T109" fmla="*/ 82 h 1126"/>
                <a:gd name="T110" fmla="*/ 295 w 2870"/>
                <a:gd name="T111" fmla="*/ 47 h 1126"/>
                <a:gd name="T112" fmla="*/ 364 w 2870"/>
                <a:gd name="T113" fmla="*/ 22 h 1126"/>
                <a:gd name="T114" fmla="*/ 436 w 2870"/>
                <a:gd name="T115" fmla="*/ 6 h 1126"/>
                <a:gd name="T116" fmla="*/ 512 w 2870"/>
                <a:gd name="T117" fmla="*/ 0 h 1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0" h="1126">
                  <a:moveTo>
                    <a:pt x="512" y="0"/>
                  </a:moveTo>
                  <a:lnTo>
                    <a:pt x="2358" y="0"/>
                  </a:lnTo>
                  <a:lnTo>
                    <a:pt x="2434" y="6"/>
                  </a:lnTo>
                  <a:lnTo>
                    <a:pt x="2506" y="22"/>
                  </a:lnTo>
                  <a:lnTo>
                    <a:pt x="2573" y="47"/>
                  </a:lnTo>
                  <a:lnTo>
                    <a:pt x="2637" y="82"/>
                  </a:lnTo>
                  <a:lnTo>
                    <a:pt x="2695" y="125"/>
                  </a:lnTo>
                  <a:lnTo>
                    <a:pt x="2745" y="176"/>
                  </a:lnTo>
                  <a:lnTo>
                    <a:pt x="2787" y="233"/>
                  </a:lnTo>
                  <a:lnTo>
                    <a:pt x="2823" y="295"/>
                  </a:lnTo>
                  <a:lnTo>
                    <a:pt x="2848" y="364"/>
                  </a:lnTo>
                  <a:lnTo>
                    <a:pt x="2865" y="436"/>
                  </a:lnTo>
                  <a:lnTo>
                    <a:pt x="2870" y="512"/>
                  </a:lnTo>
                  <a:lnTo>
                    <a:pt x="2870" y="1126"/>
                  </a:lnTo>
                  <a:lnTo>
                    <a:pt x="2767" y="1126"/>
                  </a:lnTo>
                  <a:lnTo>
                    <a:pt x="2720" y="1121"/>
                  </a:lnTo>
                  <a:lnTo>
                    <a:pt x="2678" y="1105"/>
                  </a:lnTo>
                  <a:lnTo>
                    <a:pt x="2640" y="1081"/>
                  </a:lnTo>
                  <a:lnTo>
                    <a:pt x="2608" y="1049"/>
                  </a:lnTo>
                  <a:lnTo>
                    <a:pt x="2584" y="1011"/>
                  </a:lnTo>
                  <a:lnTo>
                    <a:pt x="2568" y="967"/>
                  </a:lnTo>
                  <a:lnTo>
                    <a:pt x="2562" y="920"/>
                  </a:lnTo>
                  <a:lnTo>
                    <a:pt x="2562" y="716"/>
                  </a:lnTo>
                  <a:lnTo>
                    <a:pt x="2557" y="669"/>
                  </a:lnTo>
                  <a:lnTo>
                    <a:pt x="2542" y="626"/>
                  </a:lnTo>
                  <a:lnTo>
                    <a:pt x="2517" y="588"/>
                  </a:lnTo>
                  <a:lnTo>
                    <a:pt x="2486" y="557"/>
                  </a:lnTo>
                  <a:lnTo>
                    <a:pt x="2448" y="532"/>
                  </a:lnTo>
                  <a:lnTo>
                    <a:pt x="2405" y="517"/>
                  </a:lnTo>
                  <a:lnTo>
                    <a:pt x="2358" y="512"/>
                  </a:lnTo>
                  <a:lnTo>
                    <a:pt x="512" y="512"/>
                  </a:lnTo>
                  <a:lnTo>
                    <a:pt x="465" y="517"/>
                  </a:lnTo>
                  <a:lnTo>
                    <a:pt x="422" y="532"/>
                  </a:lnTo>
                  <a:lnTo>
                    <a:pt x="384" y="557"/>
                  </a:lnTo>
                  <a:lnTo>
                    <a:pt x="351" y="588"/>
                  </a:lnTo>
                  <a:lnTo>
                    <a:pt x="328" y="626"/>
                  </a:lnTo>
                  <a:lnTo>
                    <a:pt x="311" y="669"/>
                  </a:lnTo>
                  <a:lnTo>
                    <a:pt x="306" y="716"/>
                  </a:lnTo>
                  <a:lnTo>
                    <a:pt x="306" y="920"/>
                  </a:lnTo>
                  <a:lnTo>
                    <a:pt x="301" y="967"/>
                  </a:lnTo>
                  <a:lnTo>
                    <a:pt x="286" y="1011"/>
                  </a:lnTo>
                  <a:lnTo>
                    <a:pt x="263" y="1049"/>
                  </a:lnTo>
                  <a:lnTo>
                    <a:pt x="230" y="1081"/>
                  </a:lnTo>
                  <a:lnTo>
                    <a:pt x="192" y="1105"/>
                  </a:lnTo>
                  <a:lnTo>
                    <a:pt x="149" y="1121"/>
                  </a:lnTo>
                  <a:lnTo>
                    <a:pt x="101" y="1126"/>
                  </a:lnTo>
                  <a:lnTo>
                    <a:pt x="0" y="1126"/>
                  </a:lnTo>
                  <a:lnTo>
                    <a:pt x="0" y="512"/>
                  </a:lnTo>
                  <a:lnTo>
                    <a:pt x="5" y="436"/>
                  </a:lnTo>
                  <a:lnTo>
                    <a:pt x="22" y="364"/>
                  </a:lnTo>
                  <a:lnTo>
                    <a:pt x="47" y="295"/>
                  </a:lnTo>
                  <a:lnTo>
                    <a:pt x="82" y="233"/>
                  </a:lnTo>
                  <a:lnTo>
                    <a:pt x="125" y="176"/>
                  </a:lnTo>
                  <a:lnTo>
                    <a:pt x="176" y="125"/>
                  </a:lnTo>
                  <a:lnTo>
                    <a:pt x="234" y="82"/>
                  </a:lnTo>
                  <a:lnTo>
                    <a:pt x="295" y="47"/>
                  </a:lnTo>
                  <a:lnTo>
                    <a:pt x="364" y="22"/>
                  </a:lnTo>
                  <a:lnTo>
                    <a:pt x="436" y="6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DB685"/>
            </a:solidFill>
            <a:ln w="0">
              <a:solidFill>
                <a:srgbClr val="FDB68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2"/>
            <p:cNvSpPr>
              <a:spLocks/>
            </p:cNvSpPr>
            <p:nvPr/>
          </p:nvSpPr>
          <p:spPr bwMode="auto">
            <a:xfrm>
              <a:off x="538" y="353"/>
              <a:ext cx="1332" cy="717"/>
            </a:xfrm>
            <a:custGeom>
              <a:avLst/>
              <a:gdLst>
                <a:gd name="T0" fmla="*/ 2566 w 2664"/>
                <a:gd name="T1" fmla="*/ 3 h 1433"/>
                <a:gd name="T2" fmla="*/ 2573 w 2664"/>
                <a:gd name="T3" fmla="*/ 27 h 1433"/>
                <a:gd name="T4" fmla="*/ 2586 w 2664"/>
                <a:gd name="T5" fmla="*/ 72 h 1433"/>
                <a:gd name="T6" fmla="*/ 2602 w 2664"/>
                <a:gd name="T7" fmla="*/ 133 h 1433"/>
                <a:gd name="T8" fmla="*/ 2620 w 2664"/>
                <a:gd name="T9" fmla="*/ 213 h 1433"/>
                <a:gd name="T10" fmla="*/ 2638 w 2664"/>
                <a:gd name="T11" fmla="*/ 305 h 1433"/>
                <a:gd name="T12" fmla="*/ 2653 w 2664"/>
                <a:gd name="T13" fmla="*/ 406 h 1433"/>
                <a:gd name="T14" fmla="*/ 2662 w 2664"/>
                <a:gd name="T15" fmla="*/ 515 h 1433"/>
                <a:gd name="T16" fmla="*/ 2664 w 2664"/>
                <a:gd name="T17" fmla="*/ 629 h 1433"/>
                <a:gd name="T18" fmla="*/ 2658 w 2664"/>
                <a:gd name="T19" fmla="*/ 744 h 1433"/>
                <a:gd name="T20" fmla="*/ 2640 w 2664"/>
                <a:gd name="T21" fmla="*/ 860 h 1433"/>
                <a:gd name="T22" fmla="*/ 2609 w 2664"/>
                <a:gd name="T23" fmla="*/ 972 h 1433"/>
                <a:gd name="T24" fmla="*/ 2562 w 2664"/>
                <a:gd name="T25" fmla="*/ 1079 h 1433"/>
                <a:gd name="T26" fmla="*/ 2499 w 2664"/>
                <a:gd name="T27" fmla="*/ 1174 h 1433"/>
                <a:gd name="T28" fmla="*/ 2416 w 2664"/>
                <a:gd name="T29" fmla="*/ 1261 h 1433"/>
                <a:gd name="T30" fmla="*/ 2311 w 2664"/>
                <a:gd name="T31" fmla="*/ 1332 h 1433"/>
                <a:gd name="T32" fmla="*/ 2182 w 2664"/>
                <a:gd name="T33" fmla="*/ 1386 h 1433"/>
                <a:gd name="T34" fmla="*/ 2028 w 2664"/>
                <a:gd name="T35" fmla="*/ 1420 h 1433"/>
                <a:gd name="T36" fmla="*/ 1847 w 2664"/>
                <a:gd name="T37" fmla="*/ 1433 h 1433"/>
                <a:gd name="T38" fmla="*/ 254 w 2664"/>
                <a:gd name="T39" fmla="*/ 1427 h 1433"/>
                <a:gd name="T40" fmla="*/ 154 w 2664"/>
                <a:gd name="T41" fmla="*/ 1391 h 1433"/>
                <a:gd name="T42" fmla="*/ 72 w 2664"/>
                <a:gd name="T43" fmla="*/ 1323 h 1433"/>
                <a:gd name="T44" fmla="*/ 20 w 2664"/>
                <a:gd name="T45" fmla="*/ 1232 h 1433"/>
                <a:gd name="T46" fmla="*/ 0 w 2664"/>
                <a:gd name="T47" fmla="*/ 1126 h 1433"/>
                <a:gd name="T48" fmla="*/ 5 w 2664"/>
                <a:gd name="T49" fmla="*/ 916 h 1433"/>
                <a:gd name="T50" fmla="*/ 47 w 2664"/>
                <a:gd name="T51" fmla="*/ 751 h 1433"/>
                <a:gd name="T52" fmla="*/ 123 w 2664"/>
                <a:gd name="T53" fmla="*/ 603 h 1433"/>
                <a:gd name="T54" fmla="*/ 230 w 2664"/>
                <a:gd name="T55" fmla="*/ 479 h 1433"/>
                <a:gd name="T56" fmla="*/ 362 w 2664"/>
                <a:gd name="T57" fmla="*/ 381 h 1433"/>
                <a:gd name="T58" fmla="*/ 516 w 2664"/>
                <a:gd name="T59" fmla="*/ 316 h 1433"/>
                <a:gd name="T60" fmla="*/ 686 w 2664"/>
                <a:gd name="T61" fmla="*/ 287 h 1433"/>
                <a:gd name="T62" fmla="*/ 909 w 2664"/>
                <a:gd name="T63" fmla="*/ 276 h 1433"/>
                <a:gd name="T64" fmla="*/ 1141 w 2664"/>
                <a:gd name="T65" fmla="*/ 262 h 1433"/>
                <a:gd name="T66" fmla="*/ 1380 w 2664"/>
                <a:gd name="T67" fmla="*/ 244 h 1433"/>
                <a:gd name="T68" fmla="*/ 1615 w 2664"/>
                <a:gd name="T69" fmla="*/ 220 h 1433"/>
                <a:gd name="T70" fmla="*/ 1843 w 2664"/>
                <a:gd name="T71" fmla="*/ 193 h 1433"/>
                <a:gd name="T72" fmla="*/ 2054 w 2664"/>
                <a:gd name="T73" fmla="*/ 160 h 1433"/>
                <a:gd name="T74" fmla="*/ 2242 w 2664"/>
                <a:gd name="T75" fmla="*/ 123 h 1433"/>
                <a:gd name="T76" fmla="*/ 2399 w 2664"/>
                <a:gd name="T77" fmla="*/ 79 h 1433"/>
                <a:gd name="T78" fmla="*/ 2521 w 2664"/>
                <a:gd name="T79" fmla="*/ 29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64" h="1433">
                  <a:moveTo>
                    <a:pt x="2564" y="0"/>
                  </a:moveTo>
                  <a:lnTo>
                    <a:pt x="2566" y="3"/>
                  </a:lnTo>
                  <a:lnTo>
                    <a:pt x="2568" y="12"/>
                  </a:lnTo>
                  <a:lnTo>
                    <a:pt x="2573" y="27"/>
                  </a:lnTo>
                  <a:lnTo>
                    <a:pt x="2579" y="47"/>
                  </a:lnTo>
                  <a:lnTo>
                    <a:pt x="2586" y="72"/>
                  </a:lnTo>
                  <a:lnTo>
                    <a:pt x="2593" y="101"/>
                  </a:lnTo>
                  <a:lnTo>
                    <a:pt x="2602" y="133"/>
                  </a:lnTo>
                  <a:lnTo>
                    <a:pt x="2611" y="171"/>
                  </a:lnTo>
                  <a:lnTo>
                    <a:pt x="2620" y="213"/>
                  </a:lnTo>
                  <a:lnTo>
                    <a:pt x="2629" y="256"/>
                  </a:lnTo>
                  <a:lnTo>
                    <a:pt x="2638" y="305"/>
                  </a:lnTo>
                  <a:lnTo>
                    <a:pt x="2646" y="354"/>
                  </a:lnTo>
                  <a:lnTo>
                    <a:pt x="2653" y="406"/>
                  </a:lnTo>
                  <a:lnTo>
                    <a:pt x="2658" y="461"/>
                  </a:lnTo>
                  <a:lnTo>
                    <a:pt x="2662" y="515"/>
                  </a:lnTo>
                  <a:lnTo>
                    <a:pt x="2664" y="573"/>
                  </a:lnTo>
                  <a:lnTo>
                    <a:pt x="2664" y="629"/>
                  </a:lnTo>
                  <a:lnTo>
                    <a:pt x="2662" y="686"/>
                  </a:lnTo>
                  <a:lnTo>
                    <a:pt x="2658" y="744"/>
                  </a:lnTo>
                  <a:lnTo>
                    <a:pt x="2651" y="804"/>
                  </a:lnTo>
                  <a:lnTo>
                    <a:pt x="2640" y="860"/>
                  </a:lnTo>
                  <a:lnTo>
                    <a:pt x="2626" y="918"/>
                  </a:lnTo>
                  <a:lnTo>
                    <a:pt x="2609" y="972"/>
                  </a:lnTo>
                  <a:lnTo>
                    <a:pt x="2588" y="1026"/>
                  </a:lnTo>
                  <a:lnTo>
                    <a:pt x="2562" y="1079"/>
                  </a:lnTo>
                  <a:lnTo>
                    <a:pt x="2533" y="1127"/>
                  </a:lnTo>
                  <a:lnTo>
                    <a:pt x="2499" y="1174"/>
                  </a:lnTo>
                  <a:lnTo>
                    <a:pt x="2461" y="1220"/>
                  </a:lnTo>
                  <a:lnTo>
                    <a:pt x="2416" y="1261"/>
                  </a:lnTo>
                  <a:lnTo>
                    <a:pt x="2367" y="1297"/>
                  </a:lnTo>
                  <a:lnTo>
                    <a:pt x="2311" y="1332"/>
                  </a:lnTo>
                  <a:lnTo>
                    <a:pt x="2251" y="1361"/>
                  </a:lnTo>
                  <a:lnTo>
                    <a:pt x="2182" y="1386"/>
                  </a:lnTo>
                  <a:lnTo>
                    <a:pt x="2110" y="1406"/>
                  </a:lnTo>
                  <a:lnTo>
                    <a:pt x="2028" y="1420"/>
                  </a:lnTo>
                  <a:lnTo>
                    <a:pt x="1941" y="1429"/>
                  </a:lnTo>
                  <a:lnTo>
                    <a:pt x="1847" y="1433"/>
                  </a:lnTo>
                  <a:lnTo>
                    <a:pt x="308" y="1433"/>
                  </a:lnTo>
                  <a:lnTo>
                    <a:pt x="254" y="1427"/>
                  </a:lnTo>
                  <a:lnTo>
                    <a:pt x="201" y="1413"/>
                  </a:lnTo>
                  <a:lnTo>
                    <a:pt x="154" y="1391"/>
                  </a:lnTo>
                  <a:lnTo>
                    <a:pt x="111" y="1361"/>
                  </a:lnTo>
                  <a:lnTo>
                    <a:pt x="72" y="1323"/>
                  </a:lnTo>
                  <a:lnTo>
                    <a:pt x="44" y="1281"/>
                  </a:lnTo>
                  <a:lnTo>
                    <a:pt x="20" y="1232"/>
                  </a:lnTo>
                  <a:lnTo>
                    <a:pt x="5" y="1180"/>
                  </a:lnTo>
                  <a:lnTo>
                    <a:pt x="0" y="1126"/>
                  </a:lnTo>
                  <a:lnTo>
                    <a:pt x="0" y="1003"/>
                  </a:lnTo>
                  <a:lnTo>
                    <a:pt x="5" y="916"/>
                  </a:lnTo>
                  <a:lnTo>
                    <a:pt x="22" y="831"/>
                  </a:lnTo>
                  <a:lnTo>
                    <a:pt x="47" y="751"/>
                  </a:lnTo>
                  <a:lnTo>
                    <a:pt x="80" y="676"/>
                  </a:lnTo>
                  <a:lnTo>
                    <a:pt x="123" y="603"/>
                  </a:lnTo>
                  <a:lnTo>
                    <a:pt x="172" y="538"/>
                  </a:lnTo>
                  <a:lnTo>
                    <a:pt x="230" y="479"/>
                  </a:lnTo>
                  <a:lnTo>
                    <a:pt x="293" y="426"/>
                  </a:lnTo>
                  <a:lnTo>
                    <a:pt x="362" y="381"/>
                  </a:lnTo>
                  <a:lnTo>
                    <a:pt x="436" y="343"/>
                  </a:lnTo>
                  <a:lnTo>
                    <a:pt x="516" y="316"/>
                  </a:lnTo>
                  <a:lnTo>
                    <a:pt x="599" y="296"/>
                  </a:lnTo>
                  <a:lnTo>
                    <a:pt x="686" y="287"/>
                  </a:lnTo>
                  <a:lnTo>
                    <a:pt x="795" y="282"/>
                  </a:lnTo>
                  <a:lnTo>
                    <a:pt x="909" y="276"/>
                  </a:lnTo>
                  <a:lnTo>
                    <a:pt x="1023" y="269"/>
                  </a:lnTo>
                  <a:lnTo>
                    <a:pt x="1141" y="262"/>
                  </a:lnTo>
                  <a:lnTo>
                    <a:pt x="1260" y="253"/>
                  </a:lnTo>
                  <a:lnTo>
                    <a:pt x="1380" y="244"/>
                  </a:lnTo>
                  <a:lnTo>
                    <a:pt x="1498" y="233"/>
                  </a:lnTo>
                  <a:lnTo>
                    <a:pt x="1615" y="220"/>
                  </a:lnTo>
                  <a:lnTo>
                    <a:pt x="1731" y="207"/>
                  </a:lnTo>
                  <a:lnTo>
                    <a:pt x="1843" y="193"/>
                  </a:lnTo>
                  <a:lnTo>
                    <a:pt x="1950" y="179"/>
                  </a:lnTo>
                  <a:lnTo>
                    <a:pt x="2054" y="160"/>
                  </a:lnTo>
                  <a:lnTo>
                    <a:pt x="2151" y="142"/>
                  </a:lnTo>
                  <a:lnTo>
                    <a:pt x="2242" y="123"/>
                  </a:lnTo>
                  <a:lnTo>
                    <a:pt x="2325" y="101"/>
                  </a:lnTo>
                  <a:lnTo>
                    <a:pt x="2399" y="79"/>
                  </a:lnTo>
                  <a:lnTo>
                    <a:pt x="2465" y="54"/>
                  </a:lnTo>
                  <a:lnTo>
                    <a:pt x="2521" y="29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F9656"/>
            </a:solidFill>
            <a:ln w="0">
              <a:solidFill>
                <a:srgbClr val="FF96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3"/>
            <p:cNvSpPr>
              <a:spLocks/>
            </p:cNvSpPr>
            <p:nvPr/>
          </p:nvSpPr>
          <p:spPr bwMode="auto">
            <a:xfrm>
              <a:off x="538" y="353"/>
              <a:ext cx="1282" cy="717"/>
            </a:xfrm>
            <a:custGeom>
              <a:avLst/>
              <a:gdLst>
                <a:gd name="T0" fmla="*/ 2561 w 2564"/>
                <a:gd name="T1" fmla="*/ 27 h 1433"/>
                <a:gd name="T2" fmla="*/ 2528 w 2564"/>
                <a:gd name="T3" fmla="*/ 94 h 1433"/>
                <a:gd name="T4" fmla="*/ 2466 w 2564"/>
                <a:gd name="T5" fmla="*/ 177 h 1433"/>
                <a:gd name="T6" fmla="*/ 2376 w 2564"/>
                <a:gd name="T7" fmla="*/ 271 h 1433"/>
                <a:gd name="T8" fmla="*/ 2262 w 2564"/>
                <a:gd name="T9" fmla="*/ 374 h 1433"/>
                <a:gd name="T10" fmla="*/ 2122 w 2564"/>
                <a:gd name="T11" fmla="*/ 482 h 1433"/>
                <a:gd name="T12" fmla="*/ 1961 w 2564"/>
                <a:gd name="T13" fmla="*/ 589 h 1433"/>
                <a:gd name="T14" fmla="*/ 1782 w 2564"/>
                <a:gd name="T15" fmla="*/ 694 h 1433"/>
                <a:gd name="T16" fmla="*/ 1585 w 2564"/>
                <a:gd name="T17" fmla="*/ 789 h 1433"/>
                <a:gd name="T18" fmla="*/ 1371 w 2564"/>
                <a:gd name="T19" fmla="*/ 874 h 1433"/>
                <a:gd name="T20" fmla="*/ 1146 w 2564"/>
                <a:gd name="T21" fmla="*/ 943 h 1433"/>
                <a:gd name="T22" fmla="*/ 909 w 2564"/>
                <a:gd name="T23" fmla="*/ 994 h 1433"/>
                <a:gd name="T24" fmla="*/ 788 w 2564"/>
                <a:gd name="T25" fmla="*/ 1032 h 1433"/>
                <a:gd name="T26" fmla="*/ 686 w 2564"/>
                <a:gd name="T27" fmla="*/ 1100 h 1433"/>
                <a:gd name="T28" fmla="*/ 607 w 2564"/>
                <a:gd name="T29" fmla="*/ 1194 h 1433"/>
                <a:gd name="T30" fmla="*/ 556 w 2564"/>
                <a:gd name="T31" fmla="*/ 1306 h 1433"/>
                <a:gd name="T32" fmla="*/ 538 w 2564"/>
                <a:gd name="T33" fmla="*/ 1433 h 1433"/>
                <a:gd name="T34" fmla="*/ 254 w 2564"/>
                <a:gd name="T35" fmla="*/ 1427 h 1433"/>
                <a:gd name="T36" fmla="*/ 154 w 2564"/>
                <a:gd name="T37" fmla="*/ 1391 h 1433"/>
                <a:gd name="T38" fmla="*/ 72 w 2564"/>
                <a:gd name="T39" fmla="*/ 1323 h 1433"/>
                <a:gd name="T40" fmla="*/ 20 w 2564"/>
                <a:gd name="T41" fmla="*/ 1232 h 1433"/>
                <a:gd name="T42" fmla="*/ 0 w 2564"/>
                <a:gd name="T43" fmla="*/ 1126 h 1433"/>
                <a:gd name="T44" fmla="*/ 5 w 2564"/>
                <a:gd name="T45" fmla="*/ 916 h 1433"/>
                <a:gd name="T46" fmla="*/ 47 w 2564"/>
                <a:gd name="T47" fmla="*/ 751 h 1433"/>
                <a:gd name="T48" fmla="*/ 123 w 2564"/>
                <a:gd name="T49" fmla="*/ 603 h 1433"/>
                <a:gd name="T50" fmla="*/ 230 w 2564"/>
                <a:gd name="T51" fmla="*/ 479 h 1433"/>
                <a:gd name="T52" fmla="*/ 362 w 2564"/>
                <a:gd name="T53" fmla="*/ 381 h 1433"/>
                <a:gd name="T54" fmla="*/ 516 w 2564"/>
                <a:gd name="T55" fmla="*/ 316 h 1433"/>
                <a:gd name="T56" fmla="*/ 686 w 2564"/>
                <a:gd name="T57" fmla="*/ 287 h 1433"/>
                <a:gd name="T58" fmla="*/ 909 w 2564"/>
                <a:gd name="T59" fmla="*/ 276 h 1433"/>
                <a:gd name="T60" fmla="*/ 1141 w 2564"/>
                <a:gd name="T61" fmla="*/ 262 h 1433"/>
                <a:gd name="T62" fmla="*/ 1380 w 2564"/>
                <a:gd name="T63" fmla="*/ 244 h 1433"/>
                <a:gd name="T64" fmla="*/ 1615 w 2564"/>
                <a:gd name="T65" fmla="*/ 220 h 1433"/>
                <a:gd name="T66" fmla="*/ 1843 w 2564"/>
                <a:gd name="T67" fmla="*/ 193 h 1433"/>
                <a:gd name="T68" fmla="*/ 2054 w 2564"/>
                <a:gd name="T69" fmla="*/ 160 h 1433"/>
                <a:gd name="T70" fmla="*/ 2242 w 2564"/>
                <a:gd name="T71" fmla="*/ 123 h 1433"/>
                <a:gd name="T72" fmla="*/ 2399 w 2564"/>
                <a:gd name="T73" fmla="*/ 79 h 1433"/>
                <a:gd name="T74" fmla="*/ 2521 w 2564"/>
                <a:gd name="T75" fmla="*/ 29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564" h="1433">
                  <a:moveTo>
                    <a:pt x="2564" y="0"/>
                  </a:moveTo>
                  <a:lnTo>
                    <a:pt x="2561" y="27"/>
                  </a:lnTo>
                  <a:lnTo>
                    <a:pt x="2548" y="57"/>
                  </a:lnTo>
                  <a:lnTo>
                    <a:pt x="2528" y="94"/>
                  </a:lnTo>
                  <a:lnTo>
                    <a:pt x="2501" y="133"/>
                  </a:lnTo>
                  <a:lnTo>
                    <a:pt x="2466" y="177"/>
                  </a:lnTo>
                  <a:lnTo>
                    <a:pt x="2425" y="222"/>
                  </a:lnTo>
                  <a:lnTo>
                    <a:pt x="2376" y="271"/>
                  </a:lnTo>
                  <a:lnTo>
                    <a:pt x="2322" y="321"/>
                  </a:lnTo>
                  <a:lnTo>
                    <a:pt x="2262" y="374"/>
                  </a:lnTo>
                  <a:lnTo>
                    <a:pt x="2195" y="428"/>
                  </a:lnTo>
                  <a:lnTo>
                    <a:pt x="2122" y="482"/>
                  </a:lnTo>
                  <a:lnTo>
                    <a:pt x="2044" y="536"/>
                  </a:lnTo>
                  <a:lnTo>
                    <a:pt x="1961" y="589"/>
                  </a:lnTo>
                  <a:lnTo>
                    <a:pt x="1874" y="643"/>
                  </a:lnTo>
                  <a:lnTo>
                    <a:pt x="1782" y="694"/>
                  </a:lnTo>
                  <a:lnTo>
                    <a:pt x="1684" y="742"/>
                  </a:lnTo>
                  <a:lnTo>
                    <a:pt x="1585" y="789"/>
                  </a:lnTo>
                  <a:lnTo>
                    <a:pt x="1479" y="835"/>
                  </a:lnTo>
                  <a:lnTo>
                    <a:pt x="1371" y="874"/>
                  </a:lnTo>
                  <a:lnTo>
                    <a:pt x="1260" y="911"/>
                  </a:lnTo>
                  <a:lnTo>
                    <a:pt x="1146" y="943"/>
                  </a:lnTo>
                  <a:lnTo>
                    <a:pt x="1029" y="972"/>
                  </a:lnTo>
                  <a:lnTo>
                    <a:pt x="909" y="994"/>
                  </a:lnTo>
                  <a:lnTo>
                    <a:pt x="846" y="1008"/>
                  </a:lnTo>
                  <a:lnTo>
                    <a:pt x="788" y="1032"/>
                  </a:lnTo>
                  <a:lnTo>
                    <a:pt x="733" y="1062"/>
                  </a:lnTo>
                  <a:lnTo>
                    <a:pt x="686" y="1100"/>
                  </a:lnTo>
                  <a:lnTo>
                    <a:pt x="643" y="1145"/>
                  </a:lnTo>
                  <a:lnTo>
                    <a:pt x="607" y="1194"/>
                  </a:lnTo>
                  <a:lnTo>
                    <a:pt x="578" y="1248"/>
                  </a:lnTo>
                  <a:lnTo>
                    <a:pt x="556" y="1306"/>
                  </a:lnTo>
                  <a:lnTo>
                    <a:pt x="543" y="1368"/>
                  </a:lnTo>
                  <a:lnTo>
                    <a:pt x="538" y="1433"/>
                  </a:lnTo>
                  <a:lnTo>
                    <a:pt x="308" y="1433"/>
                  </a:lnTo>
                  <a:lnTo>
                    <a:pt x="254" y="1427"/>
                  </a:lnTo>
                  <a:lnTo>
                    <a:pt x="201" y="1413"/>
                  </a:lnTo>
                  <a:lnTo>
                    <a:pt x="154" y="1391"/>
                  </a:lnTo>
                  <a:lnTo>
                    <a:pt x="111" y="1361"/>
                  </a:lnTo>
                  <a:lnTo>
                    <a:pt x="72" y="1323"/>
                  </a:lnTo>
                  <a:lnTo>
                    <a:pt x="44" y="1281"/>
                  </a:lnTo>
                  <a:lnTo>
                    <a:pt x="20" y="1232"/>
                  </a:lnTo>
                  <a:lnTo>
                    <a:pt x="5" y="1180"/>
                  </a:lnTo>
                  <a:lnTo>
                    <a:pt x="0" y="1126"/>
                  </a:lnTo>
                  <a:lnTo>
                    <a:pt x="0" y="1003"/>
                  </a:lnTo>
                  <a:lnTo>
                    <a:pt x="5" y="916"/>
                  </a:lnTo>
                  <a:lnTo>
                    <a:pt x="22" y="831"/>
                  </a:lnTo>
                  <a:lnTo>
                    <a:pt x="47" y="751"/>
                  </a:lnTo>
                  <a:lnTo>
                    <a:pt x="80" y="676"/>
                  </a:lnTo>
                  <a:lnTo>
                    <a:pt x="123" y="603"/>
                  </a:lnTo>
                  <a:lnTo>
                    <a:pt x="172" y="538"/>
                  </a:lnTo>
                  <a:lnTo>
                    <a:pt x="230" y="479"/>
                  </a:lnTo>
                  <a:lnTo>
                    <a:pt x="293" y="426"/>
                  </a:lnTo>
                  <a:lnTo>
                    <a:pt x="362" y="381"/>
                  </a:lnTo>
                  <a:lnTo>
                    <a:pt x="436" y="343"/>
                  </a:lnTo>
                  <a:lnTo>
                    <a:pt x="516" y="316"/>
                  </a:lnTo>
                  <a:lnTo>
                    <a:pt x="599" y="296"/>
                  </a:lnTo>
                  <a:lnTo>
                    <a:pt x="686" y="287"/>
                  </a:lnTo>
                  <a:lnTo>
                    <a:pt x="795" y="282"/>
                  </a:lnTo>
                  <a:lnTo>
                    <a:pt x="909" y="276"/>
                  </a:lnTo>
                  <a:lnTo>
                    <a:pt x="1023" y="269"/>
                  </a:lnTo>
                  <a:lnTo>
                    <a:pt x="1141" y="262"/>
                  </a:lnTo>
                  <a:lnTo>
                    <a:pt x="1260" y="253"/>
                  </a:lnTo>
                  <a:lnTo>
                    <a:pt x="1380" y="244"/>
                  </a:lnTo>
                  <a:lnTo>
                    <a:pt x="1498" y="233"/>
                  </a:lnTo>
                  <a:lnTo>
                    <a:pt x="1615" y="220"/>
                  </a:lnTo>
                  <a:lnTo>
                    <a:pt x="1731" y="207"/>
                  </a:lnTo>
                  <a:lnTo>
                    <a:pt x="1843" y="193"/>
                  </a:lnTo>
                  <a:lnTo>
                    <a:pt x="1950" y="179"/>
                  </a:lnTo>
                  <a:lnTo>
                    <a:pt x="2054" y="160"/>
                  </a:lnTo>
                  <a:lnTo>
                    <a:pt x="2151" y="142"/>
                  </a:lnTo>
                  <a:lnTo>
                    <a:pt x="2242" y="123"/>
                  </a:lnTo>
                  <a:lnTo>
                    <a:pt x="2325" y="101"/>
                  </a:lnTo>
                  <a:lnTo>
                    <a:pt x="2399" y="79"/>
                  </a:lnTo>
                  <a:lnTo>
                    <a:pt x="2465" y="54"/>
                  </a:lnTo>
                  <a:lnTo>
                    <a:pt x="2521" y="29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EF8C56"/>
            </a:solidFill>
            <a:ln w="0">
              <a:solidFill>
                <a:srgbClr val="EF8C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4"/>
            <p:cNvSpPr>
              <a:spLocks/>
            </p:cNvSpPr>
            <p:nvPr/>
          </p:nvSpPr>
          <p:spPr bwMode="auto">
            <a:xfrm>
              <a:off x="437" y="2359"/>
              <a:ext cx="1329" cy="976"/>
            </a:xfrm>
            <a:custGeom>
              <a:avLst/>
              <a:gdLst>
                <a:gd name="T0" fmla="*/ 344 w 2659"/>
                <a:gd name="T1" fmla="*/ 0 h 1923"/>
                <a:gd name="T2" fmla="*/ 373 w 2659"/>
                <a:gd name="T3" fmla="*/ 5 h 1923"/>
                <a:gd name="T4" fmla="*/ 397 w 2659"/>
                <a:gd name="T5" fmla="*/ 21 h 1923"/>
                <a:gd name="T6" fmla="*/ 417 w 2659"/>
                <a:gd name="T7" fmla="*/ 43 h 1923"/>
                <a:gd name="T8" fmla="*/ 428 w 2659"/>
                <a:gd name="T9" fmla="*/ 70 h 1923"/>
                <a:gd name="T10" fmla="*/ 576 w 2659"/>
                <a:gd name="T11" fmla="*/ 710 h 1923"/>
                <a:gd name="T12" fmla="*/ 601 w 2659"/>
                <a:gd name="T13" fmla="*/ 797 h 1923"/>
                <a:gd name="T14" fmla="*/ 634 w 2659"/>
                <a:gd name="T15" fmla="*/ 876 h 1923"/>
                <a:gd name="T16" fmla="*/ 677 w 2659"/>
                <a:gd name="T17" fmla="*/ 952 h 1923"/>
                <a:gd name="T18" fmla="*/ 726 w 2659"/>
                <a:gd name="T19" fmla="*/ 1021 h 1923"/>
                <a:gd name="T20" fmla="*/ 784 w 2659"/>
                <a:gd name="T21" fmla="*/ 1084 h 1923"/>
                <a:gd name="T22" fmla="*/ 848 w 2659"/>
                <a:gd name="T23" fmla="*/ 1142 h 1923"/>
                <a:gd name="T24" fmla="*/ 917 w 2659"/>
                <a:gd name="T25" fmla="*/ 1191 h 1923"/>
                <a:gd name="T26" fmla="*/ 993 w 2659"/>
                <a:gd name="T27" fmla="*/ 1232 h 1923"/>
                <a:gd name="T28" fmla="*/ 1070 w 2659"/>
                <a:gd name="T29" fmla="*/ 1265 h 1923"/>
                <a:gd name="T30" fmla="*/ 1154 w 2659"/>
                <a:gd name="T31" fmla="*/ 1288 h 1923"/>
                <a:gd name="T32" fmla="*/ 1241 w 2659"/>
                <a:gd name="T33" fmla="*/ 1305 h 1923"/>
                <a:gd name="T34" fmla="*/ 1329 w 2659"/>
                <a:gd name="T35" fmla="*/ 1308 h 1923"/>
                <a:gd name="T36" fmla="*/ 1329 w 2659"/>
                <a:gd name="T37" fmla="*/ 1308 h 1923"/>
                <a:gd name="T38" fmla="*/ 1418 w 2659"/>
                <a:gd name="T39" fmla="*/ 1305 h 1923"/>
                <a:gd name="T40" fmla="*/ 1505 w 2659"/>
                <a:gd name="T41" fmla="*/ 1288 h 1923"/>
                <a:gd name="T42" fmla="*/ 1588 w 2659"/>
                <a:gd name="T43" fmla="*/ 1265 h 1923"/>
                <a:gd name="T44" fmla="*/ 1666 w 2659"/>
                <a:gd name="T45" fmla="*/ 1232 h 1923"/>
                <a:gd name="T46" fmla="*/ 1742 w 2659"/>
                <a:gd name="T47" fmla="*/ 1191 h 1923"/>
                <a:gd name="T48" fmla="*/ 1811 w 2659"/>
                <a:gd name="T49" fmla="*/ 1142 h 1923"/>
                <a:gd name="T50" fmla="*/ 1874 w 2659"/>
                <a:gd name="T51" fmla="*/ 1084 h 1923"/>
                <a:gd name="T52" fmla="*/ 1932 w 2659"/>
                <a:gd name="T53" fmla="*/ 1021 h 1923"/>
                <a:gd name="T54" fmla="*/ 1981 w 2659"/>
                <a:gd name="T55" fmla="*/ 952 h 1923"/>
                <a:gd name="T56" fmla="*/ 2025 w 2659"/>
                <a:gd name="T57" fmla="*/ 876 h 1923"/>
                <a:gd name="T58" fmla="*/ 2057 w 2659"/>
                <a:gd name="T59" fmla="*/ 797 h 1923"/>
                <a:gd name="T60" fmla="*/ 2083 w 2659"/>
                <a:gd name="T61" fmla="*/ 710 h 1923"/>
                <a:gd name="T62" fmla="*/ 2231 w 2659"/>
                <a:gd name="T63" fmla="*/ 70 h 1923"/>
                <a:gd name="T64" fmla="*/ 2242 w 2659"/>
                <a:gd name="T65" fmla="*/ 43 h 1923"/>
                <a:gd name="T66" fmla="*/ 2262 w 2659"/>
                <a:gd name="T67" fmla="*/ 21 h 1923"/>
                <a:gd name="T68" fmla="*/ 2285 w 2659"/>
                <a:gd name="T69" fmla="*/ 5 h 1923"/>
                <a:gd name="T70" fmla="*/ 2314 w 2659"/>
                <a:gd name="T71" fmla="*/ 0 h 1923"/>
                <a:gd name="T72" fmla="*/ 2343 w 2659"/>
                <a:gd name="T73" fmla="*/ 2 h 1923"/>
                <a:gd name="T74" fmla="*/ 2588 w 2659"/>
                <a:gd name="T75" fmla="*/ 63 h 1923"/>
                <a:gd name="T76" fmla="*/ 2611 w 2659"/>
                <a:gd name="T77" fmla="*/ 72 h 1923"/>
                <a:gd name="T78" fmla="*/ 2631 w 2659"/>
                <a:gd name="T79" fmla="*/ 88 h 1923"/>
                <a:gd name="T80" fmla="*/ 2648 w 2659"/>
                <a:gd name="T81" fmla="*/ 108 h 1923"/>
                <a:gd name="T82" fmla="*/ 2655 w 2659"/>
                <a:gd name="T83" fmla="*/ 132 h 1923"/>
                <a:gd name="T84" fmla="*/ 2659 w 2659"/>
                <a:gd name="T85" fmla="*/ 157 h 1923"/>
                <a:gd name="T86" fmla="*/ 2559 w 2659"/>
                <a:gd name="T87" fmla="*/ 1923 h 1923"/>
                <a:gd name="T88" fmla="*/ 100 w 2659"/>
                <a:gd name="T89" fmla="*/ 1923 h 1923"/>
                <a:gd name="T90" fmla="*/ 0 w 2659"/>
                <a:gd name="T91" fmla="*/ 157 h 1923"/>
                <a:gd name="T92" fmla="*/ 2 w 2659"/>
                <a:gd name="T93" fmla="*/ 132 h 1923"/>
                <a:gd name="T94" fmla="*/ 11 w 2659"/>
                <a:gd name="T95" fmla="*/ 108 h 1923"/>
                <a:gd name="T96" fmla="*/ 27 w 2659"/>
                <a:gd name="T97" fmla="*/ 88 h 1923"/>
                <a:gd name="T98" fmla="*/ 47 w 2659"/>
                <a:gd name="T99" fmla="*/ 72 h 1923"/>
                <a:gd name="T100" fmla="*/ 71 w 2659"/>
                <a:gd name="T101" fmla="*/ 63 h 1923"/>
                <a:gd name="T102" fmla="*/ 315 w 2659"/>
                <a:gd name="T103" fmla="*/ 2 h 1923"/>
                <a:gd name="T104" fmla="*/ 344 w 2659"/>
                <a:gd name="T105" fmla="*/ 0 h 1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9" h="1923">
                  <a:moveTo>
                    <a:pt x="344" y="0"/>
                  </a:moveTo>
                  <a:lnTo>
                    <a:pt x="373" y="5"/>
                  </a:lnTo>
                  <a:lnTo>
                    <a:pt x="397" y="21"/>
                  </a:lnTo>
                  <a:lnTo>
                    <a:pt x="417" y="43"/>
                  </a:lnTo>
                  <a:lnTo>
                    <a:pt x="428" y="70"/>
                  </a:lnTo>
                  <a:lnTo>
                    <a:pt x="576" y="710"/>
                  </a:lnTo>
                  <a:lnTo>
                    <a:pt x="601" y="797"/>
                  </a:lnTo>
                  <a:lnTo>
                    <a:pt x="634" y="876"/>
                  </a:lnTo>
                  <a:lnTo>
                    <a:pt x="677" y="952"/>
                  </a:lnTo>
                  <a:lnTo>
                    <a:pt x="726" y="1021"/>
                  </a:lnTo>
                  <a:lnTo>
                    <a:pt x="784" y="1084"/>
                  </a:lnTo>
                  <a:lnTo>
                    <a:pt x="848" y="1142"/>
                  </a:lnTo>
                  <a:lnTo>
                    <a:pt x="917" y="1191"/>
                  </a:lnTo>
                  <a:lnTo>
                    <a:pt x="993" y="1232"/>
                  </a:lnTo>
                  <a:lnTo>
                    <a:pt x="1070" y="1265"/>
                  </a:lnTo>
                  <a:lnTo>
                    <a:pt x="1154" y="1288"/>
                  </a:lnTo>
                  <a:lnTo>
                    <a:pt x="1241" y="1305"/>
                  </a:lnTo>
                  <a:lnTo>
                    <a:pt x="1329" y="1308"/>
                  </a:lnTo>
                  <a:lnTo>
                    <a:pt x="1329" y="1308"/>
                  </a:lnTo>
                  <a:lnTo>
                    <a:pt x="1418" y="1305"/>
                  </a:lnTo>
                  <a:lnTo>
                    <a:pt x="1505" y="1288"/>
                  </a:lnTo>
                  <a:lnTo>
                    <a:pt x="1588" y="1265"/>
                  </a:lnTo>
                  <a:lnTo>
                    <a:pt x="1666" y="1232"/>
                  </a:lnTo>
                  <a:lnTo>
                    <a:pt x="1742" y="1191"/>
                  </a:lnTo>
                  <a:lnTo>
                    <a:pt x="1811" y="1142"/>
                  </a:lnTo>
                  <a:lnTo>
                    <a:pt x="1874" y="1084"/>
                  </a:lnTo>
                  <a:lnTo>
                    <a:pt x="1932" y="1021"/>
                  </a:lnTo>
                  <a:lnTo>
                    <a:pt x="1981" y="952"/>
                  </a:lnTo>
                  <a:lnTo>
                    <a:pt x="2025" y="876"/>
                  </a:lnTo>
                  <a:lnTo>
                    <a:pt x="2057" y="797"/>
                  </a:lnTo>
                  <a:lnTo>
                    <a:pt x="2083" y="710"/>
                  </a:lnTo>
                  <a:lnTo>
                    <a:pt x="2231" y="70"/>
                  </a:lnTo>
                  <a:lnTo>
                    <a:pt x="2242" y="43"/>
                  </a:lnTo>
                  <a:lnTo>
                    <a:pt x="2262" y="21"/>
                  </a:lnTo>
                  <a:lnTo>
                    <a:pt x="2285" y="5"/>
                  </a:lnTo>
                  <a:lnTo>
                    <a:pt x="2314" y="0"/>
                  </a:lnTo>
                  <a:lnTo>
                    <a:pt x="2343" y="2"/>
                  </a:lnTo>
                  <a:lnTo>
                    <a:pt x="2588" y="63"/>
                  </a:lnTo>
                  <a:lnTo>
                    <a:pt x="2611" y="72"/>
                  </a:lnTo>
                  <a:lnTo>
                    <a:pt x="2631" y="88"/>
                  </a:lnTo>
                  <a:lnTo>
                    <a:pt x="2648" y="108"/>
                  </a:lnTo>
                  <a:lnTo>
                    <a:pt x="2655" y="132"/>
                  </a:lnTo>
                  <a:lnTo>
                    <a:pt x="2659" y="157"/>
                  </a:lnTo>
                  <a:lnTo>
                    <a:pt x="2559" y="1923"/>
                  </a:lnTo>
                  <a:lnTo>
                    <a:pt x="100" y="1923"/>
                  </a:lnTo>
                  <a:lnTo>
                    <a:pt x="0" y="157"/>
                  </a:lnTo>
                  <a:lnTo>
                    <a:pt x="2" y="132"/>
                  </a:lnTo>
                  <a:lnTo>
                    <a:pt x="11" y="108"/>
                  </a:lnTo>
                  <a:lnTo>
                    <a:pt x="27" y="88"/>
                  </a:lnTo>
                  <a:lnTo>
                    <a:pt x="47" y="72"/>
                  </a:lnTo>
                  <a:lnTo>
                    <a:pt x="71" y="63"/>
                  </a:lnTo>
                  <a:lnTo>
                    <a:pt x="315" y="2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8D5F3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" name="Group 37"/>
          <p:cNvGrpSpPr>
            <a:grpSpLocks noChangeAspect="1"/>
          </p:cNvGrpSpPr>
          <p:nvPr/>
        </p:nvGrpSpPr>
        <p:grpSpPr bwMode="auto">
          <a:xfrm>
            <a:off x="3325320" y="1213781"/>
            <a:ext cx="956100" cy="1458793"/>
            <a:chOff x="1774" y="1967"/>
            <a:chExt cx="970" cy="1480"/>
          </a:xfrm>
        </p:grpSpPr>
        <p:sp>
          <p:nvSpPr>
            <p:cNvPr id="55" name="Freeform 39"/>
            <p:cNvSpPr>
              <a:spLocks/>
            </p:cNvSpPr>
            <p:nvPr/>
          </p:nvSpPr>
          <p:spPr bwMode="auto">
            <a:xfrm>
              <a:off x="1774" y="1967"/>
              <a:ext cx="945" cy="1062"/>
            </a:xfrm>
            <a:custGeom>
              <a:avLst/>
              <a:gdLst>
                <a:gd name="T0" fmla="*/ 1557 w 2837"/>
                <a:gd name="T1" fmla="*/ 5 h 3187"/>
                <a:gd name="T2" fmla="*/ 1845 w 2837"/>
                <a:gd name="T3" fmla="*/ 55 h 3187"/>
                <a:gd name="T4" fmla="*/ 2113 w 2837"/>
                <a:gd name="T5" fmla="*/ 160 h 3187"/>
                <a:gd name="T6" fmla="*/ 2352 w 2837"/>
                <a:gd name="T7" fmla="*/ 314 h 3187"/>
                <a:gd name="T8" fmla="*/ 2551 w 2837"/>
                <a:gd name="T9" fmla="*/ 511 h 3187"/>
                <a:gd name="T10" fmla="*/ 2704 w 2837"/>
                <a:gd name="T11" fmla="*/ 747 h 3187"/>
                <a:gd name="T12" fmla="*/ 2803 w 2837"/>
                <a:gd name="T13" fmla="*/ 1012 h 3187"/>
                <a:gd name="T14" fmla="*/ 2837 w 2837"/>
                <a:gd name="T15" fmla="*/ 1302 h 3187"/>
                <a:gd name="T16" fmla="*/ 2804 w 2837"/>
                <a:gd name="T17" fmla="*/ 1532 h 3187"/>
                <a:gd name="T18" fmla="*/ 2711 w 2837"/>
                <a:gd name="T19" fmla="*/ 1740 h 3187"/>
                <a:gd name="T20" fmla="*/ 2570 w 2837"/>
                <a:gd name="T21" fmla="*/ 1927 h 3187"/>
                <a:gd name="T22" fmla="*/ 2390 w 2837"/>
                <a:gd name="T23" fmla="*/ 2092 h 3187"/>
                <a:gd name="T24" fmla="*/ 2181 w 2837"/>
                <a:gd name="T25" fmla="*/ 2235 h 3187"/>
                <a:gd name="T26" fmla="*/ 1956 w 2837"/>
                <a:gd name="T27" fmla="*/ 2361 h 3187"/>
                <a:gd name="T28" fmla="*/ 1723 w 2837"/>
                <a:gd name="T29" fmla="*/ 2466 h 3187"/>
                <a:gd name="T30" fmla="*/ 1495 w 2837"/>
                <a:gd name="T31" fmla="*/ 2554 h 3187"/>
                <a:gd name="T32" fmla="*/ 1281 w 2837"/>
                <a:gd name="T33" fmla="*/ 2626 h 3187"/>
                <a:gd name="T34" fmla="*/ 1090 w 2837"/>
                <a:gd name="T35" fmla="*/ 2680 h 3187"/>
                <a:gd name="T36" fmla="*/ 934 w 2837"/>
                <a:gd name="T37" fmla="*/ 2720 h 3187"/>
                <a:gd name="T38" fmla="*/ 824 w 2837"/>
                <a:gd name="T39" fmla="*/ 2745 h 3187"/>
                <a:gd name="T40" fmla="*/ 770 w 2837"/>
                <a:gd name="T41" fmla="*/ 2755 h 3187"/>
                <a:gd name="T42" fmla="*/ 766 w 2837"/>
                <a:gd name="T43" fmla="*/ 2773 h 3187"/>
                <a:gd name="T44" fmla="*/ 766 w 2837"/>
                <a:gd name="T45" fmla="*/ 2853 h 3187"/>
                <a:gd name="T46" fmla="*/ 771 w 2837"/>
                <a:gd name="T47" fmla="*/ 2980 h 3187"/>
                <a:gd name="T48" fmla="*/ 786 w 2837"/>
                <a:gd name="T49" fmla="*/ 3133 h 3187"/>
                <a:gd name="T50" fmla="*/ 400 w 2837"/>
                <a:gd name="T51" fmla="*/ 3142 h 3187"/>
                <a:gd name="T52" fmla="*/ 436 w 2837"/>
                <a:gd name="T53" fmla="*/ 3012 h 3187"/>
                <a:gd name="T54" fmla="*/ 478 w 2837"/>
                <a:gd name="T55" fmla="*/ 2895 h 3187"/>
                <a:gd name="T56" fmla="*/ 514 w 2837"/>
                <a:gd name="T57" fmla="*/ 2805 h 3187"/>
                <a:gd name="T58" fmla="*/ 535 w 2837"/>
                <a:gd name="T59" fmla="*/ 2760 h 3187"/>
                <a:gd name="T60" fmla="*/ 526 w 2837"/>
                <a:gd name="T61" fmla="*/ 2747 h 3187"/>
                <a:gd name="T62" fmla="*/ 480 w 2837"/>
                <a:gd name="T63" fmla="*/ 2700 h 3187"/>
                <a:gd name="T64" fmla="*/ 407 w 2837"/>
                <a:gd name="T65" fmla="*/ 2611 h 3187"/>
                <a:gd name="T66" fmla="*/ 317 w 2837"/>
                <a:gd name="T67" fmla="*/ 2481 h 3187"/>
                <a:gd name="T68" fmla="*/ 220 w 2837"/>
                <a:gd name="T69" fmla="*/ 2308 h 3187"/>
                <a:gd name="T70" fmla="*/ 130 w 2837"/>
                <a:gd name="T71" fmla="*/ 2092 h 3187"/>
                <a:gd name="T72" fmla="*/ 55 w 2837"/>
                <a:gd name="T73" fmla="*/ 1832 h 3187"/>
                <a:gd name="T74" fmla="*/ 9 w 2837"/>
                <a:gd name="T75" fmla="*/ 1529 h 3187"/>
                <a:gd name="T76" fmla="*/ 4 w 2837"/>
                <a:gd name="T77" fmla="*/ 1205 h 3187"/>
                <a:gd name="T78" fmla="*/ 62 w 2837"/>
                <a:gd name="T79" fmla="*/ 932 h 3187"/>
                <a:gd name="T80" fmla="*/ 180 w 2837"/>
                <a:gd name="T81" fmla="*/ 684 h 3187"/>
                <a:gd name="T82" fmla="*/ 350 w 2837"/>
                <a:gd name="T83" fmla="*/ 467 h 3187"/>
                <a:gd name="T84" fmla="*/ 563 w 2837"/>
                <a:gd name="T85" fmla="*/ 286 h 3187"/>
                <a:gd name="T86" fmla="*/ 808 w 2837"/>
                <a:gd name="T87" fmla="*/ 145 h 3187"/>
                <a:gd name="T88" fmla="*/ 1078 w 2837"/>
                <a:gd name="T89" fmla="*/ 49 h 3187"/>
                <a:gd name="T90" fmla="*/ 1361 w 2837"/>
                <a:gd name="T91" fmla="*/ 3 h 3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37" h="3187">
                  <a:moveTo>
                    <a:pt x="1457" y="0"/>
                  </a:moveTo>
                  <a:lnTo>
                    <a:pt x="1457" y="0"/>
                  </a:lnTo>
                  <a:lnTo>
                    <a:pt x="1557" y="5"/>
                  </a:lnTo>
                  <a:lnTo>
                    <a:pt x="1654" y="14"/>
                  </a:lnTo>
                  <a:lnTo>
                    <a:pt x="1752" y="32"/>
                  </a:lnTo>
                  <a:lnTo>
                    <a:pt x="1845" y="55"/>
                  </a:lnTo>
                  <a:lnTo>
                    <a:pt x="1937" y="84"/>
                  </a:lnTo>
                  <a:lnTo>
                    <a:pt x="2027" y="119"/>
                  </a:lnTo>
                  <a:lnTo>
                    <a:pt x="2113" y="160"/>
                  </a:lnTo>
                  <a:lnTo>
                    <a:pt x="2196" y="206"/>
                  </a:lnTo>
                  <a:lnTo>
                    <a:pt x="2276" y="257"/>
                  </a:lnTo>
                  <a:lnTo>
                    <a:pt x="2352" y="314"/>
                  </a:lnTo>
                  <a:lnTo>
                    <a:pt x="2422" y="376"/>
                  </a:lnTo>
                  <a:lnTo>
                    <a:pt x="2490" y="441"/>
                  </a:lnTo>
                  <a:lnTo>
                    <a:pt x="2551" y="511"/>
                  </a:lnTo>
                  <a:lnTo>
                    <a:pt x="2608" y="586"/>
                  </a:lnTo>
                  <a:lnTo>
                    <a:pt x="2659" y="664"/>
                  </a:lnTo>
                  <a:lnTo>
                    <a:pt x="2704" y="747"/>
                  </a:lnTo>
                  <a:lnTo>
                    <a:pt x="2743" y="832"/>
                  </a:lnTo>
                  <a:lnTo>
                    <a:pt x="2776" y="920"/>
                  </a:lnTo>
                  <a:lnTo>
                    <a:pt x="2803" y="1012"/>
                  </a:lnTo>
                  <a:lnTo>
                    <a:pt x="2822" y="1106"/>
                  </a:lnTo>
                  <a:lnTo>
                    <a:pt x="2832" y="1202"/>
                  </a:lnTo>
                  <a:lnTo>
                    <a:pt x="2837" y="1302"/>
                  </a:lnTo>
                  <a:lnTo>
                    <a:pt x="2832" y="1381"/>
                  </a:lnTo>
                  <a:lnTo>
                    <a:pt x="2822" y="1458"/>
                  </a:lnTo>
                  <a:lnTo>
                    <a:pt x="2804" y="1532"/>
                  </a:lnTo>
                  <a:lnTo>
                    <a:pt x="2778" y="1605"/>
                  </a:lnTo>
                  <a:lnTo>
                    <a:pt x="2747" y="1674"/>
                  </a:lnTo>
                  <a:lnTo>
                    <a:pt x="2711" y="1740"/>
                  </a:lnTo>
                  <a:lnTo>
                    <a:pt x="2669" y="1805"/>
                  </a:lnTo>
                  <a:lnTo>
                    <a:pt x="2621" y="1867"/>
                  </a:lnTo>
                  <a:lnTo>
                    <a:pt x="2570" y="1927"/>
                  </a:lnTo>
                  <a:lnTo>
                    <a:pt x="2513" y="1984"/>
                  </a:lnTo>
                  <a:lnTo>
                    <a:pt x="2453" y="2039"/>
                  </a:lnTo>
                  <a:lnTo>
                    <a:pt x="2390" y="2092"/>
                  </a:lnTo>
                  <a:lnTo>
                    <a:pt x="2323" y="2142"/>
                  </a:lnTo>
                  <a:lnTo>
                    <a:pt x="2253" y="2190"/>
                  </a:lnTo>
                  <a:lnTo>
                    <a:pt x="2181" y="2235"/>
                  </a:lnTo>
                  <a:lnTo>
                    <a:pt x="2108" y="2280"/>
                  </a:lnTo>
                  <a:lnTo>
                    <a:pt x="2032" y="2322"/>
                  </a:lnTo>
                  <a:lnTo>
                    <a:pt x="1956" y="2361"/>
                  </a:lnTo>
                  <a:lnTo>
                    <a:pt x="1879" y="2397"/>
                  </a:lnTo>
                  <a:lnTo>
                    <a:pt x="1802" y="2434"/>
                  </a:lnTo>
                  <a:lnTo>
                    <a:pt x="1723" y="2466"/>
                  </a:lnTo>
                  <a:lnTo>
                    <a:pt x="1646" y="2497"/>
                  </a:lnTo>
                  <a:lnTo>
                    <a:pt x="1570" y="2527"/>
                  </a:lnTo>
                  <a:lnTo>
                    <a:pt x="1495" y="2554"/>
                  </a:lnTo>
                  <a:lnTo>
                    <a:pt x="1421" y="2580"/>
                  </a:lnTo>
                  <a:lnTo>
                    <a:pt x="1350" y="2604"/>
                  </a:lnTo>
                  <a:lnTo>
                    <a:pt x="1281" y="2626"/>
                  </a:lnTo>
                  <a:lnTo>
                    <a:pt x="1214" y="2646"/>
                  </a:lnTo>
                  <a:lnTo>
                    <a:pt x="1151" y="2664"/>
                  </a:lnTo>
                  <a:lnTo>
                    <a:pt x="1090" y="2680"/>
                  </a:lnTo>
                  <a:lnTo>
                    <a:pt x="1034" y="2695"/>
                  </a:lnTo>
                  <a:lnTo>
                    <a:pt x="981" y="2708"/>
                  </a:lnTo>
                  <a:lnTo>
                    <a:pt x="934" y="2720"/>
                  </a:lnTo>
                  <a:lnTo>
                    <a:pt x="892" y="2730"/>
                  </a:lnTo>
                  <a:lnTo>
                    <a:pt x="855" y="2738"/>
                  </a:lnTo>
                  <a:lnTo>
                    <a:pt x="824" y="2745"/>
                  </a:lnTo>
                  <a:lnTo>
                    <a:pt x="800" y="2750"/>
                  </a:lnTo>
                  <a:lnTo>
                    <a:pt x="781" y="2753"/>
                  </a:lnTo>
                  <a:lnTo>
                    <a:pt x="770" y="2755"/>
                  </a:lnTo>
                  <a:lnTo>
                    <a:pt x="766" y="2755"/>
                  </a:lnTo>
                  <a:lnTo>
                    <a:pt x="766" y="2761"/>
                  </a:lnTo>
                  <a:lnTo>
                    <a:pt x="766" y="2773"/>
                  </a:lnTo>
                  <a:lnTo>
                    <a:pt x="766" y="2793"/>
                  </a:lnTo>
                  <a:lnTo>
                    <a:pt x="766" y="2820"/>
                  </a:lnTo>
                  <a:lnTo>
                    <a:pt x="766" y="2853"/>
                  </a:lnTo>
                  <a:lnTo>
                    <a:pt x="767" y="2891"/>
                  </a:lnTo>
                  <a:lnTo>
                    <a:pt x="769" y="2934"/>
                  </a:lnTo>
                  <a:lnTo>
                    <a:pt x="771" y="2980"/>
                  </a:lnTo>
                  <a:lnTo>
                    <a:pt x="774" y="3029"/>
                  </a:lnTo>
                  <a:lnTo>
                    <a:pt x="780" y="3080"/>
                  </a:lnTo>
                  <a:lnTo>
                    <a:pt x="786" y="3133"/>
                  </a:lnTo>
                  <a:lnTo>
                    <a:pt x="795" y="3187"/>
                  </a:lnTo>
                  <a:lnTo>
                    <a:pt x="392" y="3187"/>
                  </a:lnTo>
                  <a:lnTo>
                    <a:pt x="400" y="3142"/>
                  </a:lnTo>
                  <a:lnTo>
                    <a:pt x="411" y="3099"/>
                  </a:lnTo>
                  <a:lnTo>
                    <a:pt x="422" y="3054"/>
                  </a:lnTo>
                  <a:lnTo>
                    <a:pt x="436" y="3012"/>
                  </a:lnTo>
                  <a:lnTo>
                    <a:pt x="449" y="2970"/>
                  </a:lnTo>
                  <a:lnTo>
                    <a:pt x="463" y="2931"/>
                  </a:lnTo>
                  <a:lnTo>
                    <a:pt x="478" y="2895"/>
                  </a:lnTo>
                  <a:lnTo>
                    <a:pt x="490" y="2861"/>
                  </a:lnTo>
                  <a:lnTo>
                    <a:pt x="502" y="2831"/>
                  </a:lnTo>
                  <a:lnTo>
                    <a:pt x="514" y="2805"/>
                  </a:lnTo>
                  <a:lnTo>
                    <a:pt x="524" y="2785"/>
                  </a:lnTo>
                  <a:lnTo>
                    <a:pt x="530" y="2769"/>
                  </a:lnTo>
                  <a:lnTo>
                    <a:pt x="535" y="2760"/>
                  </a:lnTo>
                  <a:lnTo>
                    <a:pt x="536" y="2755"/>
                  </a:lnTo>
                  <a:lnTo>
                    <a:pt x="535" y="2754"/>
                  </a:lnTo>
                  <a:lnTo>
                    <a:pt x="526" y="2747"/>
                  </a:lnTo>
                  <a:lnTo>
                    <a:pt x="516" y="2735"/>
                  </a:lnTo>
                  <a:lnTo>
                    <a:pt x="499" y="2720"/>
                  </a:lnTo>
                  <a:lnTo>
                    <a:pt x="480" y="2700"/>
                  </a:lnTo>
                  <a:lnTo>
                    <a:pt x="459" y="2674"/>
                  </a:lnTo>
                  <a:lnTo>
                    <a:pt x="434" y="2646"/>
                  </a:lnTo>
                  <a:lnTo>
                    <a:pt x="407" y="2611"/>
                  </a:lnTo>
                  <a:lnTo>
                    <a:pt x="377" y="2573"/>
                  </a:lnTo>
                  <a:lnTo>
                    <a:pt x="348" y="2528"/>
                  </a:lnTo>
                  <a:lnTo>
                    <a:pt x="317" y="2481"/>
                  </a:lnTo>
                  <a:lnTo>
                    <a:pt x="284" y="2428"/>
                  </a:lnTo>
                  <a:lnTo>
                    <a:pt x="252" y="2370"/>
                  </a:lnTo>
                  <a:lnTo>
                    <a:pt x="220" y="2308"/>
                  </a:lnTo>
                  <a:lnTo>
                    <a:pt x="189" y="2240"/>
                  </a:lnTo>
                  <a:lnTo>
                    <a:pt x="158" y="2169"/>
                  </a:lnTo>
                  <a:lnTo>
                    <a:pt x="130" y="2092"/>
                  </a:lnTo>
                  <a:lnTo>
                    <a:pt x="103" y="2011"/>
                  </a:lnTo>
                  <a:lnTo>
                    <a:pt x="78" y="1924"/>
                  </a:lnTo>
                  <a:lnTo>
                    <a:pt x="55" y="1832"/>
                  </a:lnTo>
                  <a:lnTo>
                    <a:pt x="36" y="1736"/>
                  </a:lnTo>
                  <a:lnTo>
                    <a:pt x="21" y="1635"/>
                  </a:lnTo>
                  <a:lnTo>
                    <a:pt x="9" y="1529"/>
                  </a:lnTo>
                  <a:lnTo>
                    <a:pt x="2" y="1419"/>
                  </a:lnTo>
                  <a:lnTo>
                    <a:pt x="0" y="1302"/>
                  </a:lnTo>
                  <a:lnTo>
                    <a:pt x="4" y="1205"/>
                  </a:lnTo>
                  <a:lnTo>
                    <a:pt x="16" y="1112"/>
                  </a:lnTo>
                  <a:lnTo>
                    <a:pt x="35" y="1020"/>
                  </a:lnTo>
                  <a:lnTo>
                    <a:pt x="62" y="932"/>
                  </a:lnTo>
                  <a:lnTo>
                    <a:pt x="94" y="845"/>
                  </a:lnTo>
                  <a:lnTo>
                    <a:pt x="134" y="763"/>
                  </a:lnTo>
                  <a:lnTo>
                    <a:pt x="180" y="684"/>
                  </a:lnTo>
                  <a:lnTo>
                    <a:pt x="231" y="607"/>
                  </a:lnTo>
                  <a:lnTo>
                    <a:pt x="288" y="536"/>
                  </a:lnTo>
                  <a:lnTo>
                    <a:pt x="350" y="467"/>
                  </a:lnTo>
                  <a:lnTo>
                    <a:pt x="417" y="402"/>
                  </a:lnTo>
                  <a:lnTo>
                    <a:pt x="488" y="341"/>
                  </a:lnTo>
                  <a:lnTo>
                    <a:pt x="563" y="286"/>
                  </a:lnTo>
                  <a:lnTo>
                    <a:pt x="641" y="234"/>
                  </a:lnTo>
                  <a:lnTo>
                    <a:pt x="724" y="187"/>
                  </a:lnTo>
                  <a:lnTo>
                    <a:pt x="808" y="145"/>
                  </a:lnTo>
                  <a:lnTo>
                    <a:pt x="896" y="107"/>
                  </a:lnTo>
                  <a:lnTo>
                    <a:pt x="985" y="76"/>
                  </a:lnTo>
                  <a:lnTo>
                    <a:pt x="1078" y="49"/>
                  </a:lnTo>
                  <a:lnTo>
                    <a:pt x="1171" y="27"/>
                  </a:lnTo>
                  <a:lnTo>
                    <a:pt x="1264" y="13"/>
                  </a:lnTo>
                  <a:lnTo>
                    <a:pt x="1361" y="3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9656"/>
            </a:solidFill>
            <a:ln w="0">
              <a:solidFill>
                <a:srgbClr val="FF96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0"/>
            <p:cNvSpPr>
              <a:spLocks/>
            </p:cNvSpPr>
            <p:nvPr/>
          </p:nvSpPr>
          <p:spPr bwMode="auto">
            <a:xfrm>
              <a:off x="1774" y="1967"/>
              <a:ext cx="700" cy="1062"/>
            </a:xfrm>
            <a:custGeom>
              <a:avLst/>
              <a:gdLst>
                <a:gd name="T0" fmla="*/ 1554 w 2100"/>
                <a:gd name="T1" fmla="*/ 5 h 3187"/>
                <a:gd name="T2" fmla="*/ 1837 w 2100"/>
                <a:gd name="T3" fmla="*/ 52 h 3187"/>
                <a:gd name="T4" fmla="*/ 2100 w 2100"/>
                <a:gd name="T5" fmla="*/ 153 h 3187"/>
                <a:gd name="T6" fmla="*/ 1982 w 2100"/>
                <a:gd name="T7" fmla="*/ 383 h 3187"/>
                <a:gd name="T8" fmla="*/ 1821 w 2100"/>
                <a:gd name="T9" fmla="*/ 595 h 3187"/>
                <a:gd name="T10" fmla="*/ 1627 w 2100"/>
                <a:gd name="T11" fmla="*/ 789 h 3187"/>
                <a:gd name="T12" fmla="*/ 1412 w 2100"/>
                <a:gd name="T13" fmla="*/ 963 h 3187"/>
                <a:gd name="T14" fmla="*/ 1186 w 2100"/>
                <a:gd name="T15" fmla="*/ 1118 h 3187"/>
                <a:gd name="T16" fmla="*/ 960 w 2100"/>
                <a:gd name="T17" fmla="*/ 1252 h 3187"/>
                <a:gd name="T18" fmla="*/ 747 w 2100"/>
                <a:gd name="T19" fmla="*/ 1364 h 3187"/>
                <a:gd name="T20" fmla="*/ 556 w 2100"/>
                <a:gd name="T21" fmla="*/ 1455 h 3187"/>
                <a:gd name="T22" fmla="*/ 400 w 2100"/>
                <a:gd name="T23" fmla="*/ 1523 h 3187"/>
                <a:gd name="T24" fmla="*/ 288 w 2100"/>
                <a:gd name="T25" fmla="*/ 1567 h 3187"/>
                <a:gd name="T26" fmla="*/ 234 w 2100"/>
                <a:gd name="T27" fmla="*/ 1587 h 3187"/>
                <a:gd name="T28" fmla="*/ 1209 w 2100"/>
                <a:gd name="T29" fmla="*/ 2647 h 3187"/>
                <a:gd name="T30" fmla="*/ 1017 w 2100"/>
                <a:gd name="T31" fmla="*/ 2700 h 3187"/>
                <a:gd name="T32" fmla="*/ 870 w 2100"/>
                <a:gd name="T33" fmla="*/ 2734 h 3187"/>
                <a:gd name="T34" fmla="*/ 784 w 2100"/>
                <a:gd name="T35" fmla="*/ 2753 h 3187"/>
                <a:gd name="T36" fmla="*/ 766 w 2100"/>
                <a:gd name="T37" fmla="*/ 2761 h 3187"/>
                <a:gd name="T38" fmla="*/ 766 w 2100"/>
                <a:gd name="T39" fmla="*/ 2820 h 3187"/>
                <a:gd name="T40" fmla="*/ 769 w 2100"/>
                <a:gd name="T41" fmla="*/ 2934 h 3187"/>
                <a:gd name="T42" fmla="*/ 780 w 2100"/>
                <a:gd name="T43" fmla="*/ 3080 h 3187"/>
                <a:gd name="T44" fmla="*/ 392 w 2100"/>
                <a:gd name="T45" fmla="*/ 3187 h 3187"/>
                <a:gd name="T46" fmla="*/ 422 w 2100"/>
                <a:gd name="T47" fmla="*/ 3054 h 3187"/>
                <a:gd name="T48" fmla="*/ 463 w 2100"/>
                <a:gd name="T49" fmla="*/ 2931 h 3187"/>
                <a:gd name="T50" fmla="*/ 502 w 2100"/>
                <a:gd name="T51" fmla="*/ 2831 h 3187"/>
                <a:gd name="T52" fmla="*/ 530 w 2100"/>
                <a:gd name="T53" fmla="*/ 2769 h 3187"/>
                <a:gd name="T54" fmla="*/ 535 w 2100"/>
                <a:gd name="T55" fmla="*/ 2754 h 3187"/>
                <a:gd name="T56" fmla="*/ 499 w 2100"/>
                <a:gd name="T57" fmla="*/ 2720 h 3187"/>
                <a:gd name="T58" fmla="*/ 434 w 2100"/>
                <a:gd name="T59" fmla="*/ 2646 h 3187"/>
                <a:gd name="T60" fmla="*/ 348 w 2100"/>
                <a:gd name="T61" fmla="*/ 2528 h 3187"/>
                <a:gd name="T62" fmla="*/ 252 w 2100"/>
                <a:gd name="T63" fmla="*/ 2370 h 3187"/>
                <a:gd name="T64" fmla="*/ 158 w 2100"/>
                <a:gd name="T65" fmla="*/ 2169 h 3187"/>
                <a:gd name="T66" fmla="*/ 78 w 2100"/>
                <a:gd name="T67" fmla="*/ 1924 h 3187"/>
                <a:gd name="T68" fmla="*/ 21 w 2100"/>
                <a:gd name="T69" fmla="*/ 1635 h 3187"/>
                <a:gd name="T70" fmla="*/ 0 w 2100"/>
                <a:gd name="T71" fmla="*/ 1302 h 3187"/>
                <a:gd name="T72" fmla="*/ 35 w 2100"/>
                <a:gd name="T73" fmla="*/ 1020 h 3187"/>
                <a:gd name="T74" fmla="*/ 134 w 2100"/>
                <a:gd name="T75" fmla="*/ 763 h 3187"/>
                <a:gd name="T76" fmla="*/ 288 w 2100"/>
                <a:gd name="T77" fmla="*/ 536 h 3187"/>
                <a:gd name="T78" fmla="*/ 488 w 2100"/>
                <a:gd name="T79" fmla="*/ 341 h 3187"/>
                <a:gd name="T80" fmla="*/ 724 w 2100"/>
                <a:gd name="T81" fmla="*/ 187 h 3187"/>
                <a:gd name="T82" fmla="*/ 985 w 2100"/>
                <a:gd name="T83" fmla="*/ 76 h 3187"/>
                <a:gd name="T84" fmla="*/ 1264 w 2100"/>
                <a:gd name="T85" fmla="*/ 13 h 3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00" h="3187">
                  <a:moveTo>
                    <a:pt x="1457" y="0"/>
                  </a:moveTo>
                  <a:lnTo>
                    <a:pt x="1457" y="0"/>
                  </a:lnTo>
                  <a:lnTo>
                    <a:pt x="1554" y="5"/>
                  </a:lnTo>
                  <a:lnTo>
                    <a:pt x="1650" y="14"/>
                  </a:lnTo>
                  <a:lnTo>
                    <a:pt x="1745" y="30"/>
                  </a:lnTo>
                  <a:lnTo>
                    <a:pt x="1837" y="52"/>
                  </a:lnTo>
                  <a:lnTo>
                    <a:pt x="1927" y="80"/>
                  </a:lnTo>
                  <a:lnTo>
                    <a:pt x="2015" y="114"/>
                  </a:lnTo>
                  <a:lnTo>
                    <a:pt x="2100" y="153"/>
                  </a:lnTo>
                  <a:lnTo>
                    <a:pt x="2066" y="232"/>
                  </a:lnTo>
                  <a:lnTo>
                    <a:pt x="2027" y="309"/>
                  </a:lnTo>
                  <a:lnTo>
                    <a:pt x="1982" y="383"/>
                  </a:lnTo>
                  <a:lnTo>
                    <a:pt x="1933" y="456"/>
                  </a:lnTo>
                  <a:lnTo>
                    <a:pt x="1879" y="526"/>
                  </a:lnTo>
                  <a:lnTo>
                    <a:pt x="1821" y="595"/>
                  </a:lnTo>
                  <a:lnTo>
                    <a:pt x="1760" y="662"/>
                  </a:lnTo>
                  <a:lnTo>
                    <a:pt x="1695" y="726"/>
                  </a:lnTo>
                  <a:lnTo>
                    <a:pt x="1627" y="789"/>
                  </a:lnTo>
                  <a:lnTo>
                    <a:pt x="1557" y="849"/>
                  </a:lnTo>
                  <a:lnTo>
                    <a:pt x="1485" y="908"/>
                  </a:lnTo>
                  <a:lnTo>
                    <a:pt x="1412" y="963"/>
                  </a:lnTo>
                  <a:lnTo>
                    <a:pt x="1336" y="1017"/>
                  </a:lnTo>
                  <a:lnTo>
                    <a:pt x="1262" y="1068"/>
                  </a:lnTo>
                  <a:lnTo>
                    <a:pt x="1186" y="1118"/>
                  </a:lnTo>
                  <a:lnTo>
                    <a:pt x="1110" y="1166"/>
                  </a:lnTo>
                  <a:lnTo>
                    <a:pt x="1034" y="1210"/>
                  </a:lnTo>
                  <a:lnTo>
                    <a:pt x="960" y="1252"/>
                  </a:lnTo>
                  <a:lnTo>
                    <a:pt x="888" y="1291"/>
                  </a:lnTo>
                  <a:lnTo>
                    <a:pt x="816" y="1329"/>
                  </a:lnTo>
                  <a:lnTo>
                    <a:pt x="747" y="1364"/>
                  </a:lnTo>
                  <a:lnTo>
                    <a:pt x="681" y="1397"/>
                  </a:lnTo>
                  <a:lnTo>
                    <a:pt x="617" y="1428"/>
                  </a:lnTo>
                  <a:lnTo>
                    <a:pt x="556" y="1455"/>
                  </a:lnTo>
                  <a:lnTo>
                    <a:pt x="499" y="1481"/>
                  </a:lnTo>
                  <a:lnTo>
                    <a:pt x="448" y="1502"/>
                  </a:lnTo>
                  <a:lnTo>
                    <a:pt x="400" y="1523"/>
                  </a:lnTo>
                  <a:lnTo>
                    <a:pt x="357" y="1540"/>
                  </a:lnTo>
                  <a:lnTo>
                    <a:pt x="321" y="1555"/>
                  </a:lnTo>
                  <a:lnTo>
                    <a:pt x="288" y="1567"/>
                  </a:lnTo>
                  <a:lnTo>
                    <a:pt x="264" y="1577"/>
                  </a:lnTo>
                  <a:lnTo>
                    <a:pt x="245" y="1583"/>
                  </a:lnTo>
                  <a:lnTo>
                    <a:pt x="234" y="1587"/>
                  </a:lnTo>
                  <a:lnTo>
                    <a:pt x="230" y="1589"/>
                  </a:lnTo>
                  <a:lnTo>
                    <a:pt x="1282" y="2626"/>
                  </a:lnTo>
                  <a:lnTo>
                    <a:pt x="1209" y="2647"/>
                  </a:lnTo>
                  <a:lnTo>
                    <a:pt x="1141" y="2666"/>
                  </a:lnTo>
                  <a:lnTo>
                    <a:pt x="1076" y="2684"/>
                  </a:lnTo>
                  <a:lnTo>
                    <a:pt x="1017" y="2700"/>
                  </a:lnTo>
                  <a:lnTo>
                    <a:pt x="962" y="2714"/>
                  </a:lnTo>
                  <a:lnTo>
                    <a:pt x="914" y="2724"/>
                  </a:lnTo>
                  <a:lnTo>
                    <a:pt x="870" y="2734"/>
                  </a:lnTo>
                  <a:lnTo>
                    <a:pt x="834" y="2742"/>
                  </a:lnTo>
                  <a:lnTo>
                    <a:pt x="805" y="2749"/>
                  </a:lnTo>
                  <a:lnTo>
                    <a:pt x="784" y="2753"/>
                  </a:lnTo>
                  <a:lnTo>
                    <a:pt x="771" y="2755"/>
                  </a:lnTo>
                  <a:lnTo>
                    <a:pt x="766" y="2755"/>
                  </a:lnTo>
                  <a:lnTo>
                    <a:pt x="766" y="2761"/>
                  </a:lnTo>
                  <a:lnTo>
                    <a:pt x="766" y="2773"/>
                  </a:lnTo>
                  <a:lnTo>
                    <a:pt x="766" y="2793"/>
                  </a:lnTo>
                  <a:lnTo>
                    <a:pt x="766" y="2820"/>
                  </a:lnTo>
                  <a:lnTo>
                    <a:pt x="766" y="2853"/>
                  </a:lnTo>
                  <a:lnTo>
                    <a:pt x="767" y="2891"/>
                  </a:lnTo>
                  <a:lnTo>
                    <a:pt x="769" y="2934"/>
                  </a:lnTo>
                  <a:lnTo>
                    <a:pt x="771" y="2980"/>
                  </a:lnTo>
                  <a:lnTo>
                    <a:pt x="774" y="3029"/>
                  </a:lnTo>
                  <a:lnTo>
                    <a:pt x="780" y="3080"/>
                  </a:lnTo>
                  <a:lnTo>
                    <a:pt x="786" y="3133"/>
                  </a:lnTo>
                  <a:lnTo>
                    <a:pt x="795" y="3187"/>
                  </a:lnTo>
                  <a:lnTo>
                    <a:pt x="392" y="3187"/>
                  </a:lnTo>
                  <a:lnTo>
                    <a:pt x="400" y="3142"/>
                  </a:lnTo>
                  <a:lnTo>
                    <a:pt x="411" y="3099"/>
                  </a:lnTo>
                  <a:lnTo>
                    <a:pt x="422" y="3054"/>
                  </a:lnTo>
                  <a:lnTo>
                    <a:pt x="436" y="3012"/>
                  </a:lnTo>
                  <a:lnTo>
                    <a:pt x="449" y="2970"/>
                  </a:lnTo>
                  <a:lnTo>
                    <a:pt x="463" y="2931"/>
                  </a:lnTo>
                  <a:lnTo>
                    <a:pt x="476" y="2895"/>
                  </a:lnTo>
                  <a:lnTo>
                    <a:pt x="490" y="2861"/>
                  </a:lnTo>
                  <a:lnTo>
                    <a:pt x="502" y="2831"/>
                  </a:lnTo>
                  <a:lnTo>
                    <a:pt x="514" y="2805"/>
                  </a:lnTo>
                  <a:lnTo>
                    <a:pt x="524" y="2785"/>
                  </a:lnTo>
                  <a:lnTo>
                    <a:pt x="530" y="2769"/>
                  </a:lnTo>
                  <a:lnTo>
                    <a:pt x="535" y="2760"/>
                  </a:lnTo>
                  <a:lnTo>
                    <a:pt x="536" y="2755"/>
                  </a:lnTo>
                  <a:lnTo>
                    <a:pt x="535" y="2754"/>
                  </a:lnTo>
                  <a:lnTo>
                    <a:pt x="526" y="2747"/>
                  </a:lnTo>
                  <a:lnTo>
                    <a:pt x="516" y="2735"/>
                  </a:lnTo>
                  <a:lnTo>
                    <a:pt x="499" y="2720"/>
                  </a:lnTo>
                  <a:lnTo>
                    <a:pt x="480" y="2700"/>
                  </a:lnTo>
                  <a:lnTo>
                    <a:pt x="459" y="2674"/>
                  </a:lnTo>
                  <a:lnTo>
                    <a:pt x="434" y="2646"/>
                  </a:lnTo>
                  <a:lnTo>
                    <a:pt x="407" y="2611"/>
                  </a:lnTo>
                  <a:lnTo>
                    <a:pt x="377" y="2573"/>
                  </a:lnTo>
                  <a:lnTo>
                    <a:pt x="348" y="2528"/>
                  </a:lnTo>
                  <a:lnTo>
                    <a:pt x="317" y="2481"/>
                  </a:lnTo>
                  <a:lnTo>
                    <a:pt x="284" y="2428"/>
                  </a:lnTo>
                  <a:lnTo>
                    <a:pt x="252" y="2370"/>
                  </a:lnTo>
                  <a:lnTo>
                    <a:pt x="220" y="2308"/>
                  </a:lnTo>
                  <a:lnTo>
                    <a:pt x="189" y="2240"/>
                  </a:lnTo>
                  <a:lnTo>
                    <a:pt x="158" y="2169"/>
                  </a:lnTo>
                  <a:lnTo>
                    <a:pt x="130" y="2092"/>
                  </a:lnTo>
                  <a:lnTo>
                    <a:pt x="103" y="2011"/>
                  </a:lnTo>
                  <a:lnTo>
                    <a:pt x="78" y="1924"/>
                  </a:lnTo>
                  <a:lnTo>
                    <a:pt x="55" y="1832"/>
                  </a:lnTo>
                  <a:lnTo>
                    <a:pt x="36" y="1736"/>
                  </a:lnTo>
                  <a:lnTo>
                    <a:pt x="21" y="1635"/>
                  </a:lnTo>
                  <a:lnTo>
                    <a:pt x="9" y="1529"/>
                  </a:lnTo>
                  <a:lnTo>
                    <a:pt x="2" y="1419"/>
                  </a:lnTo>
                  <a:lnTo>
                    <a:pt x="0" y="1302"/>
                  </a:lnTo>
                  <a:lnTo>
                    <a:pt x="4" y="1205"/>
                  </a:lnTo>
                  <a:lnTo>
                    <a:pt x="16" y="1112"/>
                  </a:lnTo>
                  <a:lnTo>
                    <a:pt x="35" y="1020"/>
                  </a:lnTo>
                  <a:lnTo>
                    <a:pt x="62" y="932"/>
                  </a:lnTo>
                  <a:lnTo>
                    <a:pt x="94" y="845"/>
                  </a:lnTo>
                  <a:lnTo>
                    <a:pt x="134" y="763"/>
                  </a:lnTo>
                  <a:lnTo>
                    <a:pt x="180" y="684"/>
                  </a:lnTo>
                  <a:lnTo>
                    <a:pt x="231" y="607"/>
                  </a:lnTo>
                  <a:lnTo>
                    <a:pt x="288" y="536"/>
                  </a:lnTo>
                  <a:lnTo>
                    <a:pt x="350" y="467"/>
                  </a:lnTo>
                  <a:lnTo>
                    <a:pt x="417" y="402"/>
                  </a:lnTo>
                  <a:lnTo>
                    <a:pt x="488" y="341"/>
                  </a:lnTo>
                  <a:lnTo>
                    <a:pt x="563" y="286"/>
                  </a:lnTo>
                  <a:lnTo>
                    <a:pt x="641" y="234"/>
                  </a:lnTo>
                  <a:lnTo>
                    <a:pt x="724" y="187"/>
                  </a:lnTo>
                  <a:lnTo>
                    <a:pt x="808" y="145"/>
                  </a:lnTo>
                  <a:lnTo>
                    <a:pt x="896" y="107"/>
                  </a:lnTo>
                  <a:lnTo>
                    <a:pt x="985" y="76"/>
                  </a:lnTo>
                  <a:lnTo>
                    <a:pt x="1078" y="49"/>
                  </a:lnTo>
                  <a:lnTo>
                    <a:pt x="1171" y="27"/>
                  </a:lnTo>
                  <a:lnTo>
                    <a:pt x="1264" y="13"/>
                  </a:lnTo>
                  <a:lnTo>
                    <a:pt x="1361" y="3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EF8C56"/>
            </a:solidFill>
            <a:ln w="0">
              <a:solidFill>
                <a:srgbClr val="EF8C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1"/>
            <p:cNvSpPr>
              <a:spLocks/>
            </p:cNvSpPr>
            <p:nvPr/>
          </p:nvSpPr>
          <p:spPr bwMode="auto">
            <a:xfrm>
              <a:off x="1775" y="2248"/>
              <a:ext cx="969" cy="1199"/>
            </a:xfrm>
            <a:custGeom>
              <a:avLst/>
              <a:gdLst>
                <a:gd name="T0" fmla="*/ 2184 w 2906"/>
                <a:gd name="T1" fmla="*/ 4 h 3597"/>
                <a:gd name="T2" fmla="*/ 2300 w 2906"/>
                <a:gd name="T3" fmla="*/ 60 h 3597"/>
                <a:gd name="T4" fmla="*/ 2399 w 2906"/>
                <a:gd name="T5" fmla="*/ 167 h 3597"/>
                <a:gd name="T6" fmla="*/ 2474 w 2906"/>
                <a:gd name="T7" fmla="*/ 302 h 3597"/>
                <a:gd name="T8" fmla="*/ 2517 w 2906"/>
                <a:gd name="T9" fmla="*/ 446 h 3597"/>
                <a:gd name="T10" fmla="*/ 2526 w 2906"/>
                <a:gd name="T11" fmla="*/ 689 h 3597"/>
                <a:gd name="T12" fmla="*/ 2642 w 2906"/>
                <a:gd name="T13" fmla="*/ 720 h 3597"/>
                <a:gd name="T14" fmla="*/ 2724 w 2906"/>
                <a:gd name="T15" fmla="*/ 803 h 3597"/>
                <a:gd name="T16" fmla="*/ 2755 w 2906"/>
                <a:gd name="T17" fmla="*/ 918 h 3597"/>
                <a:gd name="T18" fmla="*/ 2724 w 2906"/>
                <a:gd name="T19" fmla="*/ 1034 h 3597"/>
                <a:gd name="T20" fmla="*/ 2642 w 2906"/>
                <a:gd name="T21" fmla="*/ 1116 h 3597"/>
                <a:gd name="T22" fmla="*/ 2526 w 2906"/>
                <a:gd name="T23" fmla="*/ 1147 h 3597"/>
                <a:gd name="T24" fmla="*/ 2513 w 2906"/>
                <a:gd name="T25" fmla="*/ 1333 h 3597"/>
                <a:gd name="T26" fmla="*/ 2449 w 2906"/>
                <a:gd name="T27" fmla="*/ 1479 h 3597"/>
                <a:gd name="T28" fmla="*/ 2338 w 2906"/>
                <a:gd name="T29" fmla="*/ 1595 h 3597"/>
                <a:gd name="T30" fmla="*/ 1913 w 2906"/>
                <a:gd name="T31" fmla="*/ 1785 h 3597"/>
                <a:gd name="T32" fmla="*/ 1925 w 2906"/>
                <a:gd name="T33" fmla="*/ 2095 h 3597"/>
                <a:gd name="T34" fmla="*/ 1988 w 2906"/>
                <a:gd name="T35" fmla="*/ 2164 h 3597"/>
                <a:gd name="T36" fmla="*/ 2359 w 2906"/>
                <a:gd name="T37" fmla="*/ 2288 h 3597"/>
                <a:gd name="T38" fmla="*/ 2395 w 2906"/>
                <a:gd name="T39" fmla="*/ 2272 h 3597"/>
                <a:gd name="T40" fmla="*/ 2605 w 2906"/>
                <a:gd name="T41" fmla="*/ 2377 h 3597"/>
                <a:gd name="T42" fmla="*/ 2713 w 2906"/>
                <a:gd name="T43" fmla="*/ 2478 h 3597"/>
                <a:gd name="T44" fmla="*/ 2774 w 2906"/>
                <a:gd name="T45" fmla="*/ 2603 h 3597"/>
                <a:gd name="T46" fmla="*/ 2851 w 2906"/>
                <a:gd name="T47" fmla="*/ 3033 h 3597"/>
                <a:gd name="T48" fmla="*/ 2889 w 2906"/>
                <a:gd name="T49" fmla="*/ 3068 h 3597"/>
                <a:gd name="T50" fmla="*/ 2903 w 2906"/>
                <a:gd name="T51" fmla="*/ 3149 h 3597"/>
                <a:gd name="T52" fmla="*/ 2869 w 2906"/>
                <a:gd name="T53" fmla="*/ 3182 h 3597"/>
                <a:gd name="T54" fmla="*/ 2751 w 2906"/>
                <a:gd name="T55" fmla="*/ 3479 h 3597"/>
                <a:gd name="T56" fmla="*/ 2698 w 2906"/>
                <a:gd name="T57" fmla="*/ 3563 h 3597"/>
                <a:gd name="T58" fmla="*/ 2602 w 2906"/>
                <a:gd name="T59" fmla="*/ 3597 h 3597"/>
                <a:gd name="T60" fmla="*/ 235 w 2906"/>
                <a:gd name="T61" fmla="*/ 3582 h 3597"/>
                <a:gd name="T62" fmla="*/ 165 w 2906"/>
                <a:gd name="T63" fmla="*/ 3512 h 3597"/>
                <a:gd name="T64" fmla="*/ 149 w 2906"/>
                <a:gd name="T65" fmla="*/ 3214 h 3597"/>
                <a:gd name="T66" fmla="*/ 11 w 2906"/>
                <a:gd name="T67" fmla="*/ 3163 h 3597"/>
                <a:gd name="T68" fmla="*/ 1 w 2906"/>
                <a:gd name="T69" fmla="*/ 3118 h 3597"/>
                <a:gd name="T70" fmla="*/ 38 w 2906"/>
                <a:gd name="T71" fmla="*/ 3040 h 3597"/>
                <a:gd name="T72" fmla="*/ 123 w 2906"/>
                <a:gd name="T73" fmla="*/ 2651 h 3597"/>
                <a:gd name="T74" fmla="*/ 166 w 2906"/>
                <a:gd name="T75" fmla="*/ 2517 h 3597"/>
                <a:gd name="T76" fmla="*/ 258 w 2906"/>
                <a:gd name="T77" fmla="*/ 2407 h 3597"/>
                <a:gd name="T78" fmla="*/ 497 w 2906"/>
                <a:gd name="T79" fmla="*/ 2276 h 3597"/>
                <a:gd name="T80" fmla="*/ 535 w 2906"/>
                <a:gd name="T81" fmla="*/ 2279 h 3597"/>
                <a:gd name="T82" fmla="*/ 888 w 2906"/>
                <a:gd name="T83" fmla="*/ 2177 h 3597"/>
                <a:gd name="T84" fmla="*/ 964 w 2906"/>
                <a:gd name="T85" fmla="*/ 2122 h 3597"/>
                <a:gd name="T86" fmla="*/ 992 w 2906"/>
                <a:gd name="T87" fmla="*/ 2033 h 3597"/>
                <a:gd name="T88" fmla="*/ 613 w 2906"/>
                <a:gd name="T89" fmla="*/ 1625 h 3597"/>
                <a:gd name="T90" fmla="*/ 489 w 2906"/>
                <a:gd name="T91" fmla="*/ 1522 h 3597"/>
                <a:gd name="T92" fmla="*/ 407 w 2906"/>
                <a:gd name="T93" fmla="*/ 1384 h 3597"/>
                <a:gd name="T94" fmla="*/ 379 w 2906"/>
                <a:gd name="T95" fmla="*/ 1224 h 3597"/>
                <a:gd name="T96" fmla="*/ 299 w 2906"/>
                <a:gd name="T97" fmla="*/ 1134 h 3597"/>
                <a:gd name="T98" fmla="*/ 203 w 2906"/>
                <a:gd name="T99" fmla="*/ 1066 h 3597"/>
                <a:gd name="T100" fmla="*/ 153 w 2906"/>
                <a:gd name="T101" fmla="*/ 959 h 3597"/>
                <a:gd name="T102" fmla="*/ 164 w 2906"/>
                <a:gd name="T103" fmla="*/ 838 h 3597"/>
                <a:gd name="T104" fmla="*/ 231 w 2906"/>
                <a:gd name="T105" fmla="*/ 742 h 3597"/>
                <a:gd name="T106" fmla="*/ 338 w 2906"/>
                <a:gd name="T107" fmla="*/ 692 h 3597"/>
                <a:gd name="T108" fmla="*/ 382 w 2906"/>
                <a:gd name="T109" fmla="*/ 492 h 3597"/>
                <a:gd name="T110" fmla="*/ 413 w 2906"/>
                <a:gd name="T111" fmla="*/ 350 h 3597"/>
                <a:gd name="T112" fmla="*/ 478 w 2906"/>
                <a:gd name="T113" fmla="*/ 211 h 3597"/>
                <a:gd name="T114" fmla="*/ 568 w 2906"/>
                <a:gd name="T115" fmla="*/ 92 h 3597"/>
                <a:gd name="T116" fmla="*/ 681 w 2906"/>
                <a:gd name="T117" fmla="*/ 16 h 3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6" h="3597">
                  <a:moveTo>
                    <a:pt x="762" y="0"/>
                  </a:moveTo>
                  <a:lnTo>
                    <a:pt x="2142" y="0"/>
                  </a:lnTo>
                  <a:lnTo>
                    <a:pt x="2184" y="4"/>
                  </a:lnTo>
                  <a:lnTo>
                    <a:pt x="2225" y="16"/>
                  </a:lnTo>
                  <a:lnTo>
                    <a:pt x="2264" y="35"/>
                  </a:lnTo>
                  <a:lnTo>
                    <a:pt x="2300" y="60"/>
                  </a:lnTo>
                  <a:lnTo>
                    <a:pt x="2336" y="92"/>
                  </a:lnTo>
                  <a:lnTo>
                    <a:pt x="2369" y="127"/>
                  </a:lnTo>
                  <a:lnTo>
                    <a:pt x="2399" y="167"/>
                  </a:lnTo>
                  <a:lnTo>
                    <a:pt x="2428" y="211"/>
                  </a:lnTo>
                  <a:lnTo>
                    <a:pt x="2452" y="255"/>
                  </a:lnTo>
                  <a:lnTo>
                    <a:pt x="2474" y="302"/>
                  </a:lnTo>
                  <a:lnTo>
                    <a:pt x="2491" y="350"/>
                  </a:lnTo>
                  <a:lnTo>
                    <a:pt x="2506" y="398"/>
                  </a:lnTo>
                  <a:lnTo>
                    <a:pt x="2517" y="446"/>
                  </a:lnTo>
                  <a:lnTo>
                    <a:pt x="2524" y="492"/>
                  </a:lnTo>
                  <a:lnTo>
                    <a:pt x="2526" y="535"/>
                  </a:lnTo>
                  <a:lnTo>
                    <a:pt x="2526" y="689"/>
                  </a:lnTo>
                  <a:lnTo>
                    <a:pt x="2567" y="692"/>
                  </a:lnTo>
                  <a:lnTo>
                    <a:pt x="2606" y="703"/>
                  </a:lnTo>
                  <a:lnTo>
                    <a:pt x="2642" y="720"/>
                  </a:lnTo>
                  <a:lnTo>
                    <a:pt x="2674" y="742"/>
                  </a:lnTo>
                  <a:lnTo>
                    <a:pt x="2703" y="770"/>
                  </a:lnTo>
                  <a:lnTo>
                    <a:pt x="2724" y="803"/>
                  </a:lnTo>
                  <a:lnTo>
                    <a:pt x="2742" y="838"/>
                  </a:lnTo>
                  <a:lnTo>
                    <a:pt x="2753" y="877"/>
                  </a:lnTo>
                  <a:lnTo>
                    <a:pt x="2755" y="918"/>
                  </a:lnTo>
                  <a:lnTo>
                    <a:pt x="2753" y="959"/>
                  </a:lnTo>
                  <a:lnTo>
                    <a:pt x="2742" y="999"/>
                  </a:lnTo>
                  <a:lnTo>
                    <a:pt x="2724" y="1034"/>
                  </a:lnTo>
                  <a:lnTo>
                    <a:pt x="2703" y="1066"/>
                  </a:lnTo>
                  <a:lnTo>
                    <a:pt x="2674" y="1093"/>
                  </a:lnTo>
                  <a:lnTo>
                    <a:pt x="2642" y="1116"/>
                  </a:lnTo>
                  <a:lnTo>
                    <a:pt x="2606" y="1134"/>
                  </a:lnTo>
                  <a:lnTo>
                    <a:pt x="2567" y="1143"/>
                  </a:lnTo>
                  <a:lnTo>
                    <a:pt x="2526" y="1147"/>
                  </a:lnTo>
                  <a:lnTo>
                    <a:pt x="2526" y="1224"/>
                  </a:lnTo>
                  <a:lnTo>
                    <a:pt x="2522" y="1280"/>
                  </a:lnTo>
                  <a:lnTo>
                    <a:pt x="2513" y="1333"/>
                  </a:lnTo>
                  <a:lnTo>
                    <a:pt x="2497" y="1384"/>
                  </a:lnTo>
                  <a:lnTo>
                    <a:pt x="2475" y="1433"/>
                  </a:lnTo>
                  <a:lnTo>
                    <a:pt x="2449" y="1479"/>
                  </a:lnTo>
                  <a:lnTo>
                    <a:pt x="2417" y="1522"/>
                  </a:lnTo>
                  <a:lnTo>
                    <a:pt x="2380" y="1560"/>
                  </a:lnTo>
                  <a:lnTo>
                    <a:pt x="2338" y="1595"/>
                  </a:lnTo>
                  <a:lnTo>
                    <a:pt x="2292" y="1625"/>
                  </a:lnTo>
                  <a:lnTo>
                    <a:pt x="2243" y="1648"/>
                  </a:lnTo>
                  <a:lnTo>
                    <a:pt x="1913" y="1785"/>
                  </a:lnTo>
                  <a:lnTo>
                    <a:pt x="1913" y="2033"/>
                  </a:lnTo>
                  <a:lnTo>
                    <a:pt x="1916" y="2065"/>
                  </a:lnTo>
                  <a:lnTo>
                    <a:pt x="1925" y="2095"/>
                  </a:lnTo>
                  <a:lnTo>
                    <a:pt x="1942" y="2122"/>
                  </a:lnTo>
                  <a:lnTo>
                    <a:pt x="1962" y="2145"/>
                  </a:lnTo>
                  <a:lnTo>
                    <a:pt x="1988" y="2164"/>
                  </a:lnTo>
                  <a:lnTo>
                    <a:pt x="2017" y="2177"/>
                  </a:lnTo>
                  <a:lnTo>
                    <a:pt x="2348" y="2299"/>
                  </a:lnTo>
                  <a:lnTo>
                    <a:pt x="2359" y="2288"/>
                  </a:lnTo>
                  <a:lnTo>
                    <a:pt x="2369" y="2279"/>
                  </a:lnTo>
                  <a:lnTo>
                    <a:pt x="2382" y="2273"/>
                  </a:lnTo>
                  <a:lnTo>
                    <a:pt x="2395" y="2272"/>
                  </a:lnTo>
                  <a:lnTo>
                    <a:pt x="2409" y="2276"/>
                  </a:lnTo>
                  <a:lnTo>
                    <a:pt x="2559" y="2350"/>
                  </a:lnTo>
                  <a:lnTo>
                    <a:pt x="2605" y="2377"/>
                  </a:lnTo>
                  <a:lnTo>
                    <a:pt x="2646" y="2407"/>
                  </a:lnTo>
                  <a:lnTo>
                    <a:pt x="2682" y="2441"/>
                  </a:lnTo>
                  <a:lnTo>
                    <a:pt x="2713" y="2478"/>
                  </a:lnTo>
                  <a:lnTo>
                    <a:pt x="2739" y="2517"/>
                  </a:lnTo>
                  <a:lnTo>
                    <a:pt x="2759" y="2559"/>
                  </a:lnTo>
                  <a:lnTo>
                    <a:pt x="2774" y="2603"/>
                  </a:lnTo>
                  <a:lnTo>
                    <a:pt x="2782" y="2651"/>
                  </a:lnTo>
                  <a:lnTo>
                    <a:pt x="2834" y="3033"/>
                  </a:lnTo>
                  <a:lnTo>
                    <a:pt x="2851" y="3033"/>
                  </a:lnTo>
                  <a:lnTo>
                    <a:pt x="2868" y="3040"/>
                  </a:lnTo>
                  <a:lnTo>
                    <a:pt x="2881" y="3052"/>
                  </a:lnTo>
                  <a:lnTo>
                    <a:pt x="2889" y="3068"/>
                  </a:lnTo>
                  <a:lnTo>
                    <a:pt x="2903" y="3118"/>
                  </a:lnTo>
                  <a:lnTo>
                    <a:pt x="2906" y="3135"/>
                  </a:lnTo>
                  <a:lnTo>
                    <a:pt x="2903" y="3149"/>
                  </a:lnTo>
                  <a:lnTo>
                    <a:pt x="2895" y="3163"/>
                  </a:lnTo>
                  <a:lnTo>
                    <a:pt x="2884" y="3174"/>
                  </a:lnTo>
                  <a:lnTo>
                    <a:pt x="2869" y="3182"/>
                  </a:lnTo>
                  <a:lnTo>
                    <a:pt x="2755" y="3214"/>
                  </a:lnTo>
                  <a:lnTo>
                    <a:pt x="2755" y="3444"/>
                  </a:lnTo>
                  <a:lnTo>
                    <a:pt x="2751" y="3479"/>
                  </a:lnTo>
                  <a:lnTo>
                    <a:pt x="2740" y="3512"/>
                  </a:lnTo>
                  <a:lnTo>
                    <a:pt x="2723" y="3540"/>
                  </a:lnTo>
                  <a:lnTo>
                    <a:pt x="2698" y="3563"/>
                  </a:lnTo>
                  <a:lnTo>
                    <a:pt x="2670" y="3582"/>
                  </a:lnTo>
                  <a:lnTo>
                    <a:pt x="2638" y="3593"/>
                  </a:lnTo>
                  <a:lnTo>
                    <a:pt x="2602" y="3597"/>
                  </a:lnTo>
                  <a:lnTo>
                    <a:pt x="303" y="3597"/>
                  </a:lnTo>
                  <a:lnTo>
                    <a:pt x="268" y="3593"/>
                  </a:lnTo>
                  <a:lnTo>
                    <a:pt x="235" y="3582"/>
                  </a:lnTo>
                  <a:lnTo>
                    <a:pt x="207" y="3563"/>
                  </a:lnTo>
                  <a:lnTo>
                    <a:pt x="183" y="3540"/>
                  </a:lnTo>
                  <a:lnTo>
                    <a:pt x="165" y="3512"/>
                  </a:lnTo>
                  <a:lnTo>
                    <a:pt x="153" y="3479"/>
                  </a:lnTo>
                  <a:lnTo>
                    <a:pt x="149" y="3444"/>
                  </a:lnTo>
                  <a:lnTo>
                    <a:pt x="149" y="3214"/>
                  </a:lnTo>
                  <a:lnTo>
                    <a:pt x="36" y="3182"/>
                  </a:lnTo>
                  <a:lnTo>
                    <a:pt x="21" y="3174"/>
                  </a:lnTo>
                  <a:lnTo>
                    <a:pt x="11" y="3163"/>
                  </a:lnTo>
                  <a:lnTo>
                    <a:pt x="2" y="3149"/>
                  </a:lnTo>
                  <a:lnTo>
                    <a:pt x="0" y="3135"/>
                  </a:lnTo>
                  <a:lnTo>
                    <a:pt x="1" y="3118"/>
                  </a:lnTo>
                  <a:lnTo>
                    <a:pt x="16" y="3068"/>
                  </a:lnTo>
                  <a:lnTo>
                    <a:pt x="24" y="3052"/>
                  </a:lnTo>
                  <a:lnTo>
                    <a:pt x="38" y="3040"/>
                  </a:lnTo>
                  <a:lnTo>
                    <a:pt x="54" y="3033"/>
                  </a:lnTo>
                  <a:lnTo>
                    <a:pt x="71" y="3033"/>
                  </a:lnTo>
                  <a:lnTo>
                    <a:pt x="123" y="2651"/>
                  </a:lnTo>
                  <a:lnTo>
                    <a:pt x="131" y="2603"/>
                  </a:lnTo>
                  <a:lnTo>
                    <a:pt x="146" y="2559"/>
                  </a:lnTo>
                  <a:lnTo>
                    <a:pt x="166" y="2517"/>
                  </a:lnTo>
                  <a:lnTo>
                    <a:pt x="192" y="2478"/>
                  </a:lnTo>
                  <a:lnTo>
                    <a:pt x="223" y="2441"/>
                  </a:lnTo>
                  <a:lnTo>
                    <a:pt x="258" y="2407"/>
                  </a:lnTo>
                  <a:lnTo>
                    <a:pt x="300" y="2377"/>
                  </a:lnTo>
                  <a:lnTo>
                    <a:pt x="345" y="2350"/>
                  </a:lnTo>
                  <a:lnTo>
                    <a:pt x="497" y="2276"/>
                  </a:lnTo>
                  <a:lnTo>
                    <a:pt x="510" y="2272"/>
                  </a:lnTo>
                  <a:lnTo>
                    <a:pt x="522" y="2273"/>
                  </a:lnTo>
                  <a:lnTo>
                    <a:pt x="535" y="2279"/>
                  </a:lnTo>
                  <a:lnTo>
                    <a:pt x="547" y="2288"/>
                  </a:lnTo>
                  <a:lnTo>
                    <a:pt x="558" y="2299"/>
                  </a:lnTo>
                  <a:lnTo>
                    <a:pt x="888" y="2177"/>
                  </a:lnTo>
                  <a:lnTo>
                    <a:pt x="918" y="2164"/>
                  </a:lnTo>
                  <a:lnTo>
                    <a:pt x="942" y="2145"/>
                  </a:lnTo>
                  <a:lnTo>
                    <a:pt x="964" y="2122"/>
                  </a:lnTo>
                  <a:lnTo>
                    <a:pt x="979" y="2095"/>
                  </a:lnTo>
                  <a:lnTo>
                    <a:pt x="990" y="2065"/>
                  </a:lnTo>
                  <a:lnTo>
                    <a:pt x="992" y="2033"/>
                  </a:lnTo>
                  <a:lnTo>
                    <a:pt x="992" y="1785"/>
                  </a:lnTo>
                  <a:lnTo>
                    <a:pt x="662" y="1648"/>
                  </a:lnTo>
                  <a:lnTo>
                    <a:pt x="613" y="1625"/>
                  </a:lnTo>
                  <a:lnTo>
                    <a:pt x="567" y="1595"/>
                  </a:lnTo>
                  <a:lnTo>
                    <a:pt x="525" y="1560"/>
                  </a:lnTo>
                  <a:lnTo>
                    <a:pt x="489" y="1522"/>
                  </a:lnTo>
                  <a:lnTo>
                    <a:pt x="456" y="1479"/>
                  </a:lnTo>
                  <a:lnTo>
                    <a:pt x="429" y="1433"/>
                  </a:lnTo>
                  <a:lnTo>
                    <a:pt x="407" y="1384"/>
                  </a:lnTo>
                  <a:lnTo>
                    <a:pt x="392" y="1333"/>
                  </a:lnTo>
                  <a:lnTo>
                    <a:pt x="383" y="1280"/>
                  </a:lnTo>
                  <a:lnTo>
                    <a:pt x="379" y="1224"/>
                  </a:lnTo>
                  <a:lnTo>
                    <a:pt x="379" y="1147"/>
                  </a:lnTo>
                  <a:lnTo>
                    <a:pt x="338" y="1143"/>
                  </a:lnTo>
                  <a:lnTo>
                    <a:pt x="299" y="1134"/>
                  </a:lnTo>
                  <a:lnTo>
                    <a:pt x="262" y="1116"/>
                  </a:lnTo>
                  <a:lnTo>
                    <a:pt x="231" y="1093"/>
                  </a:lnTo>
                  <a:lnTo>
                    <a:pt x="203" y="1066"/>
                  </a:lnTo>
                  <a:lnTo>
                    <a:pt x="181" y="1034"/>
                  </a:lnTo>
                  <a:lnTo>
                    <a:pt x="164" y="999"/>
                  </a:lnTo>
                  <a:lnTo>
                    <a:pt x="153" y="959"/>
                  </a:lnTo>
                  <a:lnTo>
                    <a:pt x="149" y="918"/>
                  </a:lnTo>
                  <a:lnTo>
                    <a:pt x="153" y="877"/>
                  </a:lnTo>
                  <a:lnTo>
                    <a:pt x="164" y="838"/>
                  </a:lnTo>
                  <a:lnTo>
                    <a:pt x="181" y="803"/>
                  </a:lnTo>
                  <a:lnTo>
                    <a:pt x="203" y="770"/>
                  </a:lnTo>
                  <a:lnTo>
                    <a:pt x="231" y="742"/>
                  </a:lnTo>
                  <a:lnTo>
                    <a:pt x="262" y="720"/>
                  </a:lnTo>
                  <a:lnTo>
                    <a:pt x="299" y="703"/>
                  </a:lnTo>
                  <a:lnTo>
                    <a:pt x="338" y="692"/>
                  </a:lnTo>
                  <a:lnTo>
                    <a:pt x="379" y="689"/>
                  </a:lnTo>
                  <a:lnTo>
                    <a:pt x="379" y="535"/>
                  </a:lnTo>
                  <a:lnTo>
                    <a:pt x="382" y="492"/>
                  </a:lnTo>
                  <a:lnTo>
                    <a:pt x="388" y="446"/>
                  </a:lnTo>
                  <a:lnTo>
                    <a:pt x="399" y="398"/>
                  </a:lnTo>
                  <a:lnTo>
                    <a:pt x="413" y="350"/>
                  </a:lnTo>
                  <a:lnTo>
                    <a:pt x="432" y="302"/>
                  </a:lnTo>
                  <a:lnTo>
                    <a:pt x="453" y="255"/>
                  </a:lnTo>
                  <a:lnTo>
                    <a:pt x="478" y="211"/>
                  </a:lnTo>
                  <a:lnTo>
                    <a:pt x="506" y="167"/>
                  </a:lnTo>
                  <a:lnTo>
                    <a:pt x="536" y="127"/>
                  </a:lnTo>
                  <a:lnTo>
                    <a:pt x="568" y="92"/>
                  </a:lnTo>
                  <a:lnTo>
                    <a:pt x="604" y="60"/>
                  </a:lnTo>
                  <a:lnTo>
                    <a:pt x="642" y="35"/>
                  </a:lnTo>
                  <a:lnTo>
                    <a:pt x="681" y="16"/>
                  </a:lnTo>
                  <a:lnTo>
                    <a:pt x="720" y="4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2"/>
            <p:cNvSpPr>
              <a:spLocks/>
            </p:cNvSpPr>
            <p:nvPr/>
          </p:nvSpPr>
          <p:spPr bwMode="auto">
            <a:xfrm>
              <a:off x="2081" y="2840"/>
              <a:ext cx="332" cy="134"/>
            </a:xfrm>
            <a:custGeom>
              <a:avLst/>
              <a:gdLst>
                <a:gd name="T0" fmla="*/ 995 w 995"/>
                <a:gd name="T1" fmla="*/ 0 h 402"/>
                <a:gd name="T2" fmla="*/ 992 w 995"/>
                <a:gd name="T3" fmla="*/ 3 h 402"/>
                <a:gd name="T4" fmla="*/ 987 w 995"/>
                <a:gd name="T5" fmla="*/ 11 h 402"/>
                <a:gd name="T6" fmla="*/ 976 w 995"/>
                <a:gd name="T7" fmla="*/ 23 h 402"/>
                <a:gd name="T8" fmla="*/ 963 w 995"/>
                <a:gd name="T9" fmla="*/ 39 h 402"/>
                <a:gd name="T10" fmla="*/ 945 w 995"/>
                <a:gd name="T11" fmla="*/ 60 h 402"/>
                <a:gd name="T12" fmla="*/ 923 w 995"/>
                <a:gd name="T13" fmla="*/ 83 h 402"/>
                <a:gd name="T14" fmla="*/ 899 w 995"/>
                <a:gd name="T15" fmla="*/ 107 h 402"/>
                <a:gd name="T16" fmla="*/ 869 w 995"/>
                <a:gd name="T17" fmla="*/ 134 h 402"/>
                <a:gd name="T18" fmla="*/ 837 w 995"/>
                <a:gd name="T19" fmla="*/ 163 h 402"/>
                <a:gd name="T20" fmla="*/ 800 w 995"/>
                <a:gd name="T21" fmla="*/ 191 h 402"/>
                <a:gd name="T22" fmla="*/ 759 w 995"/>
                <a:gd name="T23" fmla="*/ 221 h 402"/>
                <a:gd name="T24" fmla="*/ 716 w 995"/>
                <a:gd name="T25" fmla="*/ 249 h 402"/>
                <a:gd name="T26" fmla="*/ 667 w 995"/>
                <a:gd name="T27" fmla="*/ 277 h 402"/>
                <a:gd name="T28" fmla="*/ 617 w 995"/>
                <a:gd name="T29" fmla="*/ 303 h 402"/>
                <a:gd name="T30" fmla="*/ 562 w 995"/>
                <a:gd name="T31" fmla="*/ 327 h 402"/>
                <a:gd name="T32" fmla="*/ 504 w 995"/>
                <a:gd name="T33" fmla="*/ 350 h 402"/>
                <a:gd name="T34" fmla="*/ 443 w 995"/>
                <a:gd name="T35" fmla="*/ 369 h 402"/>
                <a:gd name="T36" fmla="*/ 378 w 995"/>
                <a:gd name="T37" fmla="*/ 384 h 402"/>
                <a:gd name="T38" fmla="*/ 309 w 995"/>
                <a:gd name="T39" fmla="*/ 395 h 402"/>
                <a:gd name="T40" fmla="*/ 237 w 995"/>
                <a:gd name="T41" fmla="*/ 402 h 402"/>
                <a:gd name="T42" fmla="*/ 161 w 995"/>
                <a:gd name="T43" fmla="*/ 402 h 402"/>
                <a:gd name="T44" fmla="*/ 82 w 995"/>
                <a:gd name="T45" fmla="*/ 398 h 402"/>
                <a:gd name="T46" fmla="*/ 0 w 995"/>
                <a:gd name="T47" fmla="*/ 387 h 402"/>
                <a:gd name="T48" fmla="*/ 26 w 995"/>
                <a:gd name="T49" fmla="*/ 368 h 402"/>
                <a:gd name="T50" fmla="*/ 46 w 995"/>
                <a:gd name="T51" fmla="*/ 344 h 402"/>
                <a:gd name="T52" fmla="*/ 61 w 995"/>
                <a:gd name="T53" fmla="*/ 317 h 402"/>
                <a:gd name="T54" fmla="*/ 72 w 995"/>
                <a:gd name="T55" fmla="*/ 287 h 402"/>
                <a:gd name="T56" fmla="*/ 74 w 995"/>
                <a:gd name="T57" fmla="*/ 256 h 402"/>
                <a:gd name="T58" fmla="*/ 74 w 995"/>
                <a:gd name="T59" fmla="*/ 2 h 402"/>
                <a:gd name="T60" fmla="*/ 995 w 995"/>
                <a:gd name="T61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95" h="402">
                  <a:moveTo>
                    <a:pt x="995" y="0"/>
                  </a:moveTo>
                  <a:lnTo>
                    <a:pt x="992" y="3"/>
                  </a:lnTo>
                  <a:lnTo>
                    <a:pt x="987" y="11"/>
                  </a:lnTo>
                  <a:lnTo>
                    <a:pt x="976" y="23"/>
                  </a:lnTo>
                  <a:lnTo>
                    <a:pt x="963" y="39"/>
                  </a:lnTo>
                  <a:lnTo>
                    <a:pt x="945" y="60"/>
                  </a:lnTo>
                  <a:lnTo>
                    <a:pt x="923" y="83"/>
                  </a:lnTo>
                  <a:lnTo>
                    <a:pt x="899" y="107"/>
                  </a:lnTo>
                  <a:lnTo>
                    <a:pt x="869" y="134"/>
                  </a:lnTo>
                  <a:lnTo>
                    <a:pt x="837" y="163"/>
                  </a:lnTo>
                  <a:lnTo>
                    <a:pt x="800" y="191"/>
                  </a:lnTo>
                  <a:lnTo>
                    <a:pt x="759" y="221"/>
                  </a:lnTo>
                  <a:lnTo>
                    <a:pt x="716" y="249"/>
                  </a:lnTo>
                  <a:lnTo>
                    <a:pt x="667" y="277"/>
                  </a:lnTo>
                  <a:lnTo>
                    <a:pt x="617" y="303"/>
                  </a:lnTo>
                  <a:lnTo>
                    <a:pt x="562" y="327"/>
                  </a:lnTo>
                  <a:lnTo>
                    <a:pt x="504" y="350"/>
                  </a:lnTo>
                  <a:lnTo>
                    <a:pt x="443" y="369"/>
                  </a:lnTo>
                  <a:lnTo>
                    <a:pt x="378" y="384"/>
                  </a:lnTo>
                  <a:lnTo>
                    <a:pt x="309" y="395"/>
                  </a:lnTo>
                  <a:lnTo>
                    <a:pt x="237" y="402"/>
                  </a:lnTo>
                  <a:lnTo>
                    <a:pt x="161" y="402"/>
                  </a:lnTo>
                  <a:lnTo>
                    <a:pt x="82" y="398"/>
                  </a:lnTo>
                  <a:lnTo>
                    <a:pt x="0" y="387"/>
                  </a:lnTo>
                  <a:lnTo>
                    <a:pt x="26" y="368"/>
                  </a:lnTo>
                  <a:lnTo>
                    <a:pt x="46" y="344"/>
                  </a:lnTo>
                  <a:lnTo>
                    <a:pt x="61" y="317"/>
                  </a:lnTo>
                  <a:lnTo>
                    <a:pt x="72" y="287"/>
                  </a:lnTo>
                  <a:lnTo>
                    <a:pt x="74" y="256"/>
                  </a:lnTo>
                  <a:lnTo>
                    <a:pt x="74" y="2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3"/>
            <p:cNvSpPr>
              <a:spLocks/>
            </p:cNvSpPr>
            <p:nvPr/>
          </p:nvSpPr>
          <p:spPr bwMode="auto">
            <a:xfrm>
              <a:off x="1795" y="3005"/>
              <a:ext cx="928" cy="442"/>
            </a:xfrm>
            <a:custGeom>
              <a:avLst/>
              <a:gdLst>
                <a:gd name="T0" fmla="*/ 467 w 2786"/>
                <a:gd name="T1" fmla="*/ 3 h 1325"/>
                <a:gd name="T2" fmla="*/ 493 w 2786"/>
                <a:gd name="T3" fmla="*/ 22 h 1325"/>
                <a:gd name="T4" fmla="*/ 568 w 2786"/>
                <a:gd name="T5" fmla="*/ 104 h 1325"/>
                <a:gd name="T6" fmla="*/ 692 w 2786"/>
                <a:gd name="T7" fmla="*/ 231 h 1325"/>
                <a:gd name="T8" fmla="*/ 817 w 2786"/>
                <a:gd name="T9" fmla="*/ 341 h 1325"/>
                <a:gd name="T10" fmla="*/ 937 w 2786"/>
                <a:gd name="T11" fmla="*/ 437 h 1325"/>
                <a:gd name="T12" fmla="*/ 1050 w 2786"/>
                <a:gd name="T13" fmla="*/ 516 h 1325"/>
                <a:gd name="T14" fmla="*/ 1153 w 2786"/>
                <a:gd name="T15" fmla="*/ 583 h 1325"/>
                <a:gd name="T16" fmla="*/ 1241 w 2786"/>
                <a:gd name="T17" fmla="*/ 635 h 1325"/>
                <a:gd name="T18" fmla="*/ 1312 w 2786"/>
                <a:gd name="T19" fmla="*/ 673 h 1325"/>
                <a:gd name="T20" fmla="*/ 1363 w 2786"/>
                <a:gd name="T21" fmla="*/ 699 h 1325"/>
                <a:gd name="T22" fmla="*/ 1390 w 2786"/>
                <a:gd name="T23" fmla="*/ 711 h 1325"/>
                <a:gd name="T24" fmla="*/ 1398 w 2786"/>
                <a:gd name="T25" fmla="*/ 711 h 1325"/>
                <a:gd name="T26" fmla="*/ 1423 w 2786"/>
                <a:gd name="T27" fmla="*/ 699 h 1325"/>
                <a:gd name="T28" fmla="*/ 1475 w 2786"/>
                <a:gd name="T29" fmla="*/ 673 h 1325"/>
                <a:gd name="T30" fmla="*/ 1547 w 2786"/>
                <a:gd name="T31" fmla="*/ 635 h 1325"/>
                <a:gd name="T32" fmla="*/ 1635 w 2786"/>
                <a:gd name="T33" fmla="*/ 583 h 1325"/>
                <a:gd name="T34" fmla="*/ 1738 w 2786"/>
                <a:gd name="T35" fmla="*/ 516 h 1325"/>
                <a:gd name="T36" fmla="*/ 1850 w 2786"/>
                <a:gd name="T37" fmla="*/ 437 h 1325"/>
                <a:gd name="T38" fmla="*/ 1971 w 2786"/>
                <a:gd name="T39" fmla="*/ 341 h 1325"/>
                <a:gd name="T40" fmla="*/ 2095 w 2786"/>
                <a:gd name="T41" fmla="*/ 231 h 1325"/>
                <a:gd name="T42" fmla="*/ 2220 w 2786"/>
                <a:gd name="T43" fmla="*/ 104 h 1325"/>
                <a:gd name="T44" fmla="*/ 2294 w 2786"/>
                <a:gd name="T45" fmla="*/ 22 h 1325"/>
                <a:gd name="T46" fmla="*/ 2320 w 2786"/>
                <a:gd name="T47" fmla="*/ 3 h 1325"/>
                <a:gd name="T48" fmla="*/ 2350 w 2786"/>
                <a:gd name="T49" fmla="*/ 4 h 1325"/>
                <a:gd name="T50" fmla="*/ 2546 w 2786"/>
                <a:gd name="T51" fmla="*/ 105 h 1325"/>
                <a:gd name="T52" fmla="*/ 2623 w 2786"/>
                <a:gd name="T53" fmla="*/ 169 h 1325"/>
                <a:gd name="T54" fmla="*/ 2680 w 2786"/>
                <a:gd name="T55" fmla="*/ 245 h 1325"/>
                <a:gd name="T56" fmla="*/ 2715 w 2786"/>
                <a:gd name="T57" fmla="*/ 331 h 1325"/>
                <a:gd name="T58" fmla="*/ 2786 w 2786"/>
                <a:gd name="T59" fmla="*/ 845 h 1325"/>
                <a:gd name="T60" fmla="*/ 2704 w 2786"/>
                <a:gd name="T61" fmla="*/ 872 h 1325"/>
                <a:gd name="T62" fmla="*/ 2615 w 2786"/>
                <a:gd name="T63" fmla="*/ 902 h 1325"/>
                <a:gd name="T64" fmla="*/ 2523 w 2786"/>
                <a:gd name="T65" fmla="*/ 930 h 1325"/>
                <a:gd name="T66" fmla="*/ 2435 w 2786"/>
                <a:gd name="T67" fmla="*/ 958 h 1325"/>
                <a:gd name="T68" fmla="*/ 2358 w 2786"/>
                <a:gd name="T69" fmla="*/ 983 h 1325"/>
                <a:gd name="T70" fmla="*/ 2294 w 2786"/>
                <a:gd name="T71" fmla="*/ 1002 h 1325"/>
                <a:gd name="T72" fmla="*/ 2252 w 2786"/>
                <a:gd name="T73" fmla="*/ 1014 h 1325"/>
                <a:gd name="T74" fmla="*/ 2237 w 2786"/>
                <a:gd name="T75" fmla="*/ 1019 h 1325"/>
                <a:gd name="T76" fmla="*/ 550 w 2786"/>
                <a:gd name="T77" fmla="*/ 1325 h 1325"/>
                <a:gd name="T78" fmla="*/ 546 w 2786"/>
                <a:gd name="T79" fmla="*/ 1018 h 1325"/>
                <a:gd name="T80" fmla="*/ 516 w 2786"/>
                <a:gd name="T81" fmla="*/ 1009 h 1325"/>
                <a:gd name="T82" fmla="*/ 463 w 2786"/>
                <a:gd name="T83" fmla="*/ 992 h 1325"/>
                <a:gd name="T84" fmla="*/ 392 w 2786"/>
                <a:gd name="T85" fmla="*/ 971 h 1325"/>
                <a:gd name="T86" fmla="*/ 309 w 2786"/>
                <a:gd name="T87" fmla="*/ 945 h 1325"/>
                <a:gd name="T88" fmla="*/ 218 w 2786"/>
                <a:gd name="T89" fmla="*/ 917 h 1325"/>
                <a:gd name="T90" fmla="*/ 126 w 2786"/>
                <a:gd name="T91" fmla="*/ 887 h 1325"/>
                <a:gd name="T92" fmla="*/ 41 w 2786"/>
                <a:gd name="T93" fmla="*/ 858 h 1325"/>
                <a:gd name="T94" fmla="*/ 64 w 2786"/>
                <a:gd name="T95" fmla="*/ 379 h 1325"/>
                <a:gd name="T96" fmla="*/ 87 w 2786"/>
                <a:gd name="T97" fmla="*/ 287 h 1325"/>
                <a:gd name="T98" fmla="*/ 133 w 2786"/>
                <a:gd name="T99" fmla="*/ 206 h 1325"/>
                <a:gd name="T100" fmla="*/ 199 w 2786"/>
                <a:gd name="T101" fmla="*/ 135 h 1325"/>
                <a:gd name="T102" fmla="*/ 286 w 2786"/>
                <a:gd name="T103" fmla="*/ 78 h 1325"/>
                <a:gd name="T104" fmla="*/ 453 w 2786"/>
                <a:gd name="T105" fmla="*/ 0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86" h="1325">
                  <a:moveTo>
                    <a:pt x="453" y="0"/>
                  </a:moveTo>
                  <a:lnTo>
                    <a:pt x="467" y="3"/>
                  </a:lnTo>
                  <a:lnTo>
                    <a:pt x="481" y="11"/>
                  </a:lnTo>
                  <a:lnTo>
                    <a:pt x="493" y="22"/>
                  </a:lnTo>
                  <a:lnTo>
                    <a:pt x="505" y="35"/>
                  </a:lnTo>
                  <a:lnTo>
                    <a:pt x="568" y="104"/>
                  </a:lnTo>
                  <a:lnTo>
                    <a:pt x="630" y="169"/>
                  </a:lnTo>
                  <a:lnTo>
                    <a:pt x="692" y="231"/>
                  </a:lnTo>
                  <a:lnTo>
                    <a:pt x="755" y="288"/>
                  </a:lnTo>
                  <a:lnTo>
                    <a:pt x="817" y="341"/>
                  </a:lnTo>
                  <a:lnTo>
                    <a:pt x="878" y="391"/>
                  </a:lnTo>
                  <a:lnTo>
                    <a:pt x="937" y="437"/>
                  </a:lnTo>
                  <a:lnTo>
                    <a:pt x="994" y="479"/>
                  </a:lnTo>
                  <a:lnTo>
                    <a:pt x="1050" y="516"/>
                  </a:lnTo>
                  <a:lnTo>
                    <a:pt x="1103" y="552"/>
                  </a:lnTo>
                  <a:lnTo>
                    <a:pt x="1153" y="583"/>
                  </a:lnTo>
                  <a:lnTo>
                    <a:pt x="1199" y="611"/>
                  </a:lnTo>
                  <a:lnTo>
                    <a:pt x="1241" y="635"/>
                  </a:lnTo>
                  <a:lnTo>
                    <a:pt x="1279" y="656"/>
                  </a:lnTo>
                  <a:lnTo>
                    <a:pt x="1312" y="673"/>
                  </a:lnTo>
                  <a:lnTo>
                    <a:pt x="1341" y="688"/>
                  </a:lnTo>
                  <a:lnTo>
                    <a:pt x="1363" y="699"/>
                  </a:lnTo>
                  <a:lnTo>
                    <a:pt x="1380" y="707"/>
                  </a:lnTo>
                  <a:lnTo>
                    <a:pt x="1390" y="711"/>
                  </a:lnTo>
                  <a:lnTo>
                    <a:pt x="1394" y="712"/>
                  </a:lnTo>
                  <a:lnTo>
                    <a:pt x="1398" y="711"/>
                  </a:lnTo>
                  <a:lnTo>
                    <a:pt x="1407" y="707"/>
                  </a:lnTo>
                  <a:lnTo>
                    <a:pt x="1423" y="699"/>
                  </a:lnTo>
                  <a:lnTo>
                    <a:pt x="1446" y="688"/>
                  </a:lnTo>
                  <a:lnTo>
                    <a:pt x="1475" y="673"/>
                  </a:lnTo>
                  <a:lnTo>
                    <a:pt x="1507" y="656"/>
                  </a:lnTo>
                  <a:lnTo>
                    <a:pt x="1547" y="635"/>
                  </a:lnTo>
                  <a:lnTo>
                    <a:pt x="1589" y="611"/>
                  </a:lnTo>
                  <a:lnTo>
                    <a:pt x="1635" y="583"/>
                  </a:lnTo>
                  <a:lnTo>
                    <a:pt x="1685" y="552"/>
                  </a:lnTo>
                  <a:lnTo>
                    <a:pt x="1738" y="516"/>
                  </a:lnTo>
                  <a:lnTo>
                    <a:pt x="1792" y="479"/>
                  </a:lnTo>
                  <a:lnTo>
                    <a:pt x="1850" y="437"/>
                  </a:lnTo>
                  <a:lnTo>
                    <a:pt x="1910" y="391"/>
                  </a:lnTo>
                  <a:lnTo>
                    <a:pt x="1971" y="341"/>
                  </a:lnTo>
                  <a:lnTo>
                    <a:pt x="2031" y="288"/>
                  </a:lnTo>
                  <a:lnTo>
                    <a:pt x="2095" y="231"/>
                  </a:lnTo>
                  <a:lnTo>
                    <a:pt x="2157" y="169"/>
                  </a:lnTo>
                  <a:lnTo>
                    <a:pt x="2220" y="104"/>
                  </a:lnTo>
                  <a:lnTo>
                    <a:pt x="2282" y="35"/>
                  </a:lnTo>
                  <a:lnTo>
                    <a:pt x="2294" y="22"/>
                  </a:lnTo>
                  <a:lnTo>
                    <a:pt x="2306" y="11"/>
                  </a:lnTo>
                  <a:lnTo>
                    <a:pt x="2320" y="3"/>
                  </a:lnTo>
                  <a:lnTo>
                    <a:pt x="2333" y="0"/>
                  </a:lnTo>
                  <a:lnTo>
                    <a:pt x="2350" y="4"/>
                  </a:lnTo>
                  <a:lnTo>
                    <a:pt x="2500" y="78"/>
                  </a:lnTo>
                  <a:lnTo>
                    <a:pt x="2546" y="105"/>
                  </a:lnTo>
                  <a:lnTo>
                    <a:pt x="2587" y="135"/>
                  </a:lnTo>
                  <a:lnTo>
                    <a:pt x="2623" y="169"/>
                  </a:lnTo>
                  <a:lnTo>
                    <a:pt x="2654" y="206"/>
                  </a:lnTo>
                  <a:lnTo>
                    <a:pt x="2680" y="245"/>
                  </a:lnTo>
                  <a:lnTo>
                    <a:pt x="2700" y="287"/>
                  </a:lnTo>
                  <a:lnTo>
                    <a:pt x="2715" y="331"/>
                  </a:lnTo>
                  <a:lnTo>
                    <a:pt x="2723" y="379"/>
                  </a:lnTo>
                  <a:lnTo>
                    <a:pt x="2786" y="845"/>
                  </a:lnTo>
                  <a:lnTo>
                    <a:pt x="2746" y="858"/>
                  </a:lnTo>
                  <a:lnTo>
                    <a:pt x="2704" y="872"/>
                  </a:lnTo>
                  <a:lnTo>
                    <a:pt x="2660" y="887"/>
                  </a:lnTo>
                  <a:lnTo>
                    <a:pt x="2615" y="902"/>
                  </a:lnTo>
                  <a:lnTo>
                    <a:pt x="2569" y="917"/>
                  </a:lnTo>
                  <a:lnTo>
                    <a:pt x="2523" y="930"/>
                  </a:lnTo>
                  <a:lnTo>
                    <a:pt x="2478" y="945"/>
                  </a:lnTo>
                  <a:lnTo>
                    <a:pt x="2435" y="958"/>
                  </a:lnTo>
                  <a:lnTo>
                    <a:pt x="2394" y="971"/>
                  </a:lnTo>
                  <a:lnTo>
                    <a:pt x="2358" y="983"/>
                  </a:lnTo>
                  <a:lnTo>
                    <a:pt x="2324" y="992"/>
                  </a:lnTo>
                  <a:lnTo>
                    <a:pt x="2294" y="1002"/>
                  </a:lnTo>
                  <a:lnTo>
                    <a:pt x="2270" y="1009"/>
                  </a:lnTo>
                  <a:lnTo>
                    <a:pt x="2252" y="1014"/>
                  </a:lnTo>
                  <a:lnTo>
                    <a:pt x="2241" y="1018"/>
                  </a:lnTo>
                  <a:lnTo>
                    <a:pt x="2237" y="1019"/>
                  </a:lnTo>
                  <a:lnTo>
                    <a:pt x="2237" y="1325"/>
                  </a:lnTo>
                  <a:lnTo>
                    <a:pt x="550" y="1325"/>
                  </a:lnTo>
                  <a:lnTo>
                    <a:pt x="550" y="1019"/>
                  </a:lnTo>
                  <a:lnTo>
                    <a:pt x="546" y="1018"/>
                  </a:lnTo>
                  <a:lnTo>
                    <a:pt x="535" y="1014"/>
                  </a:lnTo>
                  <a:lnTo>
                    <a:pt x="516" y="1009"/>
                  </a:lnTo>
                  <a:lnTo>
                    <a:pt x="493" y="1002"/>
                  </a:lnTo>
                  <a:lnTo>
                    <a:pt x="463" y="992"/>
                  </a:lnTo>
                  <a:lnTo>
                    <a:pt x="430" y="983"/>
                  </a:lnTo>
                  <a:lnTo>
                    <a:pt x="392" y="971"/>
                  </a:lnTo>
                  <a:lnTo>
                    <a:pt x="351" y="958"/>
                  </a:lnTo>
                  <a:lnTo>
                    <a:pt x="309" y="945"/>
                  </a:lnTo>
                  <a:lnTo>
                    <a:pt x="263" y="930"/>
                  </a:lnTo>
                  <a:lnTo>
                    <a:pt x="218" y="917"/>
                  </a:lnTo>
                  <a:lnTo>
                    <a:pt x="172" y="902"/>
                  </a:lnTo>
                  <a:lnTo>
                    <a:pt x="126" y="887"/>
                  </a:lnTo>
                  <a:lnTo>
                    <a:pt x="83" y="872"/>
                  </a:lnTo>
                  <a:lnTo>
                    <a:pt x="41" y="858"/>
                  </a:lnTo>
                  <a:lnTo>
                    <a:pt x="0" y="845"/>
                  </a:lnTo>
                  <a:lnTo>
                    <a:pt x="64" y="379"/>
                  </a:lnTo>
                  <a:lnTo>
                    <a:pt x="72" y="331"/>
                  </a:lnTo>
                  <a:lnTo>
                    <a:pt x="87" y="287"/>
                  </a:lnTo>
                  <a:lnTo>
                    <a:pt x="107" y="245"/>
                  </a:lnTo>
                  <a:lnTo>
                    <a:pt x="133" y="206"/>
                  </a:lnTo>
                  <a:lnTo>
                    <a:pt x="164" y="169"/>
                  </a:lnTo>
                  <a:lnTo>
                    <a:pt x="199" y="135"/>
                  </a:lnTo>
                  <a:lnTo>
                    <a:pt x="241" y="105"/>
                  </a:lnTo>
                  <a:lnTo>
                    <a:pt x="286" y="78"/>
                  </a:lnTo>
                  <a:lnTo>
                    <a:pt x="438" y="4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9BCE7A"/>
            </a:solidFill>
            <a:ln w="0">
              <a:solidFill>
                <a:srgbClr val="9BCE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44"/>
            <p:cNvSpPr>
              <a:spLocks/>
            </p:cNvSpPr>
            <p:nvPr/>
          </p:nvSpPr>
          <p:spPr bwMode="auto">
            <a:xfrm>
              <a:off x="1825" y="2248"/>
              <a:ext cx="868" cy="637"/>
            </a:xfrm>
            <a:custGeom>
              <a:avLst/>
              <a:gdLst>
                <a:gd name="T0" fmla="*/ 1993 w 2606"/>
                <a:gd name="T1" fmla="*/ 0 h 1912"/>
                <a:gd name="T2" fmla="*/ 2076 w 2606"/>
                <a:gd name="T3" fmla="*/ 16 h 1912"/>
                <a:gd name="T4" fmla="*/ 2151 w 2606"/>
                <a:gd name="T5" fmla="*/ 60 h 1912"/>
                <a:gd name="T6" fmla="*/ 2220 w 2606"/>
                <a:gd name="T7" fmla="*/ 127 h 1912"/>
                <a:gd name="T8" fmla="*/ 2279 w 2606"/>
                <a:gd name="T9" fmla="*/ 211 h 1912"/>
                <a:gd name="T10" fmla="*/ 2325 w 2606"/>
                <a:gd name="T11" fmla="*/ 302 h 1912"/>
                <a:gd name="T12" fmla="*/ 2357 w 2606"/>
                <a:gd name="T13" fmla="*/ 398 h 1912"/>
                <a:gd name="T14" fmla="*/ 2375 w 2606"/>
                <a:gd name="T15" fmla="*/ 492 h 1912"/>
                <a:gd name="T16" fmla="*/ 2377 w 2606"/>
                <a:gd name="T17" fmla="*/ 689 h 1912"/>
                <a:gd name="T18" fmla="*/ 2457 w 2606"/>
                <a:gd name="T19" fmla="*/ 703 h 1912"/>
                <a:gd name="T20" fmla="*/ 2525 w 2606"/>
                <a:gd name="T21" fmla="*/ 742 h 1912"/>
                <a:gd name="T22" fmla="*/ 2575 w 2606"/>
                <a:gd name="T23" fmla="*/ 803 h 1912"/>
                <a:gd name="T24" fmla="*/ 2604 w 2606"/>
                <a:gd name="T25" fmla="*/ 877 h 1912"/>
                <a:gd name="T26" fmla="*/ 2604 w 2606"/>
                <a:gd name="T27" fmla="*/ 959 h 1912"/>
                <a:gd name="T28" fmla="*/ 2575 w 2606"/>
                <a:gd name="T29" fmla="*/ 1034 h 1912"/>
                <a:gd name="T30" fmla="*/ 2525 w 2606"/>
                <a:gd name="T31" fmla="*/ 1093 h 1912"/>
                <a:gd name="T32" fmla="*/ 2457 w 2606"/>
                <a:gd name="T33" fmla="*/ 1134 h 1912"/>
                <a:gd name="T34" fmla="*/ 2377 w 2606"/>
                <a:gd name="T35" fmla="*/ 1147 h 1912"/>
                <a:gd name="T36" fmla="*/ 2373 w 2606"/>
                <a:gd name="T37" fmla="*/ 1280 h 1912"/>
                <a:gd name="T38" fmla="*/ 2348 w 2606"/>
                <a:gd name="T39" fmla="*/ 1384 h 1912"/>
                <a:gd name="T40" fmla="*/ 2300 w 2606"/>
                <a:gd name="T41" fmla="*/ 1479 h 1912"/>
                <a:gd name="T42" fmla="*/ 2231 w 2606"/>
                <a:gd name="T43" fmla="*/ 1560 h 1912"/>
                <a:gd name="T44" fmla="*/ 2143 w 2606"/>
                <a:gd name="T45" fmla="*/ 1625 h 1912"/>
                <a:gd name="T46" fmla="*/ 1599 w 2606"/>
                <a:gd name="T47" fmla="*/ 1854 h 1912"/>
                <a:gd name="T48" fmla="*/ 1454 w 2606"/>
                <a:gd name="T49" fmla="*/ 1898 h 1912"/>
                <a:gd name="T50" fmla="*/ 1304 w 2606"/>
                <a:gd name="T51" fmla="*/ 1912 h 1912"/>
                <a:gd name="T52" fmla="*/ 1153 w 2606"/>
                <a:gd name="T53" fmla="*/ 1898 h 1912"/>
                <a:gd name="T54" fmla="*/ 1008 w 2606"/>
                <a:gd name="T55" fmla="*/ 1854 h 1912"/>
                <a:gd name="T56" fmla="*/ 464 w 2606"/>
                <a:gd name="T57" fmla="*/ 1625 h 1912"/>
                <a:gd name="T58" fmla="*/ 376 w 2606"/>
                <a:gd name="T59" fmla="*/ 1560 h 1912"/>
                <a:gd name="T60" fmla="*/ 307 w 2606"/>
                <a:gd name="T61" fmla="*/ 1479 h 1912"/>
                <a:gd name="T62" fmla="*/ 258 w 2606"/>
                <a:gd name="T63" fmla="*/ 1384 h 1912"/>
                <a:gd name="T64" fmla="*/ 234 w 2606"/>
                <a:gd name="T65" fmla="*/ 1280 h 1912"/>
                <a:gd name="T66" fmla="*/ 230 w 2606"/>
                <a:gd name="T67" fmla="*/ 1147 h 1912"/>
                <a:gd name="T68" fmla="*/ 150 w 2606"/>
                <a:gd name="T69" fmla="*/ 1134 h 1912"/>
                <a:gd name="T70" fmla="*/ 82 w 2606"/>
                <a:gd name="T71" fmla="*/ 1093 h 1912"/>
                <a:gd name="T72" fmla="*/ 32 w 2606"/>
                <a:gd name="T73" fmla="*/ 1034 h 1912"/>
                <a:gd name="T74" fmla="*/ 4 w 2606"/>
                <a:gd name="T75" fmla="*/ 959 h 1912"/>
                <a:gd name="T76" fmla="*/ 4 w 2606"/>
                <a:gd name="T77" fmla="*/ 877 h 1912"/>
                <a:gd name="T78" fmla="*/ 32 w 2606"/>
                <a:gd name="T79" fmla="*/ 803 h 1912"/>
                <a:gd name="T80" fmla="*/ 82 w 2606"/>
                <a:gd name="T81" fmla="*/ 742 h 1912"/>
                <a:gd name="T82" fmla="*/ 150 w 2606"/>
                <a:gd name="T83" fmla="*/ 703 h 1912"/>
                <a:gd name="T84" fmla="*/ 230 w 2606"/>
                <a:gd name="T85" fmla="*/ 688 h 1912"/>
                <a:gd name="T86" fmla="*/ 233 w 2606"/>
                <a:gd name="T87" fmla="*/ 492 h 1912"/>
                <a:gd name="T88" fmla="*/ 250 w 2606"/>
                <a:gd name="T89" fmla="*/ 398 h 1912"/>
                <a:gd name="T90" fmla="*/ 283 w 2606"/>
                <a:gd name="T91" fmla="*/ 302 h 1912"/>
                <a:gd name="T92" fmla="*/ 329 w 2606"/>
                <a:gd name="T93" fmla="*/ 211 h 1912"/>
                <a:gd name="T94" fmla="*/ 387 w 2606"/>
                <a:gd name="T95" fmla="*/ 127 h 1912"/>
                <a:gd name="T96" fmla="*/ 455 w 2606"/>
                <a:gd name="T97" fmla="*/ 60 h 1912"/>
                <a:gd name="T98" fmla="*/ 532 w 2606"/>
                <a:gd name="T99" fmla="*/ 16 h 1912"/>
                <a:gd name="T100" fmla="*/ 613 w 2606"/>
                <a:gd name="T101" fmla="*/ 0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06" h="1912">
                  <a:moveTo>
                    <a:pt x="613" y="0"/>
                  </a:moveTo>
                  <a:lnTo>
                    <a:pt x="1993" y="0"/>
                  </a:lnTo>
                  <a:lnTo>
                    <a:pt x="2035" y="4"/>
                  </a:lnTo>
                  <a:lnTo>
                    <a:pt x="2076" y="16"/>
                  </a:lnTo>
                  <a:lnTo>
                    <a:pt x="2115" y="35"/>
                  </a:lnTo>
                  <a:lnTo>
                    <a:pt x="2151" y="60"/>
                  </a:lnTo>
                  <a:lnTo>
                    <a:pt x="2187" y="92"/>
                  </a:lnTo>
                  <a:lnTo>
                    <a:pt x="2220" y="127"/>
                  </a:lnTo>
                  <a:lnTo>
                    <a:pt x="2250" y="167"/>
                  </a:lnTo>
                  <a:lnTo>
                    <a:pt x="2279" y="211"/>
                  </a:lnTo>
                  <a:lnTo>
                    <a:pt x="2303" y="255"/>
                  </a:lnTo>
                  <a:lnTo>
                    <a:pt x="2325" y="302"/>
                  </a:lnTo>
                  <a:lnTo>
                    <a:pt x="2342" y="350"/>
                  </a:lnTo>
                  <a:lnTo>
                    <a:pt x="2357" y="398"/>
                  </a:lnTo>
                  <a:lnTo>
                    <a:pt x="2368" y="446"/>
                  </a:lnTo>
                  <a:lnTo>
                    <a:pt x="2375" y="492"/>
                  </a:lnTo>
                  <a:lnTo>
                    <a:pt x="2377" y="535"/>
                  </a:lnTo>
                  <a:lnTo>
                    <a:pt x="2377" y="689"/>
                  </a:lnTo>
                  <a:lnTo>
                    <a:pt x="2418" y="692"/>
                  </a:lnTo>
                  <a:lnTo>
                    <a:pt x="2457" y="703"/>
                  </a:lnTo>
                  <a:lnTo>
                    <a:pt x="2493" y="720"/>
                  </a:lnTo>
                  <a:lnTo>
                    <a:pt x="2525" y="742"/>
                  </a:lnTo>
                  <a:lnTo>
                    <a:pt x="2554" y="770"/>
                  </a:lnTo>
                  <a:lnTo>
                    <a:pt x="2575" y="803"/>
                  </a:lnTo>
                  <a:lnTo>
                    <a:pt x="2593" y="838"/>
                  </a:lnTo>
                  <a:lnTo>
                    <a:pt x="2604" y="877"/>
                  </a:lnTo>
                  <a:lnTo>
                    <a:pt x="2606" y="918"/>
                  </a:lnTo>
                  <a:lnTo>
                    <a:pt x="2604" y="959"/>
                  </a:lnTo>
                  <a:lnTo>
                    <a:pt x="2593" y="999"/>
                  </a:lnTo>
                  <a:lnTo>
                    <a:pt x="2575" y="1034"/>
                  </a:lnTo>
                  <a:lnTo>
                    <a:pt x="2554" y="1066"/>
                  </a:lnTo>
                  <a:lnTo>
                    <a:pt x="2525" y="1093"/>
                  </a:lnTo>
                  <a:lnTo>
                    <a:pt x="2493" y="1116"/>
                  </a:lnTo>
                  <a:lnTo>
                    <a:pt x="2457" y="1134"/>
                  </a:lnTo>
                  <a:lnTo>
                    <a:pt x="2418" y="1143"/>
                  </a:lnTo>
                  <a:lnTo>
                    <a:pt x="2377" y="1147"/>
                  </a:lnTo>
                  <a:lnTo>
                    <a:pt x="2377" y="1224"/>
                  </a:lnTo>
                  <a:lnTo>
                    <a:pt x="2373" y="1280"/>
                  </a:lnTo>
                  <a:lnTo>
                    <a:pt x="2364" y="1333"/>
                  </a:lnTo>
                  <a:lnTo>
                    <a:pt x="2348" y="1384"/>
                  </a:lnTo>
                  <a:lnTo>
                    <a:pt x="2326" y="1433"/>
                  </a:lnTo>
                  <a:lnTo>
                    <a:pt x="2300" y="1479"/>
                  </a:lnTo>
                  <a:lnTo>
                    <a:pt x="2268" y="1522"/>
                  </a:lnTo>
                  <a:lnTo>
                    <a:pt x="2231" y="1560"/>
                  </a:lnTo>
                  <a:lnTo>
                    <a:pt x="2189" y="1595"/>
                  </a:lnTo>
                  <a:lnTo>
                    <a:pt x="2143" y="1625"/>
                  </a:lnTo>
                  <a:lnTo>
                    <a:pt x="2094" y="1648"/>
                  </a:lnTo>
                  <a:lnTo>
                    <a:pt x="1599" y="1854"/>
                  </a:lnTo>
                  <a:lnTo>
                    <a:pt x="1527" y="1880"/>
                  </a:lnTo>
                  <a:lnTo>
                    <a:pt x="1454" y="1898"/>
                  </a:lnTo>
                  <a:lnTo>
                    <a:pt x="1380" y="1910"/>
                  </a:lnTo>
                  <a:lnTo>
                    <a:pt x="1304" y="1912"/>
                  </a:lnTo>
                  <a:lnTo>
                    <a:pt x="1228" y="1910"/>
                  </a:lnTo>
                  <a:lnTo>
                    <a:pt x="1153" y="1898"/>
                  </a:lnTo>
                  <a:lnTo>
                    <a:pt x="1080" y="1880"/>
                  </a:lnTo>
                  <a:lnTo>
                    <a:pt x="1008" y="1854"/>
                  </a:lnTo>
                  <a:lnTo>
                    <a:pt x="513" y="1648"/>
                  </a:lnTo>
                  <a:lnTo>
                    <a:pt x="464" y="1625"/>
                  </a:lnTo>
                  <a:lnTo>
                    <a:pt x="418" y="1595"/>
                  </a:lnTo>
                  <a:lnTo>
                    <a:pt x="376" y="1560"/>
                  </a:lnTo>
                  <a:lnTo>
                    <a:pt x="340" y="1522"/>
                  </a:lnTo>
                  <a:lnTo>
                    <a:pt x="307" y="1479"/>
                  </a:lnTo>
                  <a:lnTo>
                    <a:pt x="280" y="1433"/>
                  </a:lnTo>
                  <a:lnTo>
                    <a:pt x="258" y="1384"/>
                  </a:lnTo>
                  <a:lnTo>
                    <a:pt x="243" y="1333"/>
                  </a:lnTo>
                  <a:lnTo>
                    <a:pt x="234" y="1280"/>
                  </a:lnTo>
                  <a:lnTo>
                    <a:pt x="230" y="1224"/>
                  </a:lnTo>
                  <a:lnTo>
                    <a:pt x="230" y="1147"/>
                  </a:lnTo>
                  <a:lnTo>
                    <a:pt x="189" y="1143"/>
                  </a:lnTo>
                  <a:lnTo>
                    <a:pt x="150" y="1134"/>
                  </a:lnTo>
                  <a:lnTo>
                    <a:pt x="113" y="1116"/>
                  </a:lnTo>
                  <a:lnTo>
                    <a:pt x="82" y="1093"/>
                  </a:lnTo>
                  <a:lnTo>
                    <a:pt x="54" y="1066"/>
                  </a:lnTo>
                  <a:lnTo>
                    <a:pt x="32" y="1034"/>
                  </a:lnTo>
                  <a:lnTo>
                    <a:pt x="15" y="999"/>
                  </a:lnTo>
                  <a:lnTo>
                    <a:pt x="4" y="959"/>
                  </a:lnTo>
                  <a:lnTo>
                    <a:pt x="0" y="918"/>
                  </a:lnTo>
                  <a:lnTo>
                    <a:pt x="4" y="877"/>
                  </a:lnTo>
                  <a:lnTo>
                    <a:pt x="15" y="838"/>
                  </a:lnTo>
                  <a:lnTo>
                    <a:pt x="32" y="803"/>
                  </a:lnTo>
                  <a:lnTo>
                    <a:pt x="54" y="770"/>
                  </a:lnTo>
                  <a:lnTo>
                    <a:pt x="82" y="742"/>
                  </a:lnTo>
                  <a:lnTo>
                    <a:pt x="113" y="720"/>
                  </a:lnTo>
                  <a:lnTo>
                    <a:pt x="150" y="703"/>
                  </a:lnTo>
                  <a:lnTo>
                    <a:pt x="189" y="692"/>
                  </a:lnTo>
                  <a:lnTo>
                    <a:pt x="230" y="688"/>
                  </a:lnTo>
                  <a:lnTo>
                    <a:pt x="230" y="535"/>
                  </a:lnTo>
                  <a:lnTo>
                    <a:pt x="233" y="492"/>
                  </a:lnTo>
                  <a:lnTo>
                    <a:pt x="239" y="446"/>
                  </a:lnTo>
                  <a:lnTo>
                    <a:pt x="250" y="398"/>
                  </a:lnTo>
                  <a:lnTo>
                    <a:pt x="264" y="350"/>
                  </a:lnTo>
                  <a:lnTo>
                    <a:pt x="283" y="302"/>
                  </a:lnTo>
                  <a:lnTo>
                    <a:pt x="304" y="255"/>
                  </a:lnTo>
                  <a:lnTo>
                    <a:pt x="329" y="211"/>
                  </a:lnTo>
                  <a:lnTo>
                    <a:pt x="357" y="167"/>
                  </a:lnTo>
                  <a:lnTo>
                    <a:pt x="387" y="127"/>
                  </a:lnTo>
                  <a:lnTo>
                    <a:pt x="419" y="92"/>
                  </a:lnTo>
                  <a:lnTo>
                    <a:pt x="455" y="60"/>
                  </a:lnTo>
                  <a:lnTo>
                    <a:pt x="493" y="35"/>
                  </a:lnTo>
                  <a:lnTo>
                    <a:pt x="532" y="16"/>
                  </a:lnTo>
                  <a:lnTo>
                    <a:pt x="571" y="4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FFE1B2"/>
            </a:solidFill>
            <a:ln w="0">
              <a:solidFill>
                <a:srgbClr val="FFE1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6"/>
            <p:cNvSpPr>
              <a:spLocks/>
            </p:cNvSpPr>
            <p:nvPr/>
          </p:nvSpPr>
          <p:spPr bwMode="auto">
            <a:xfrm>
              <a:off x="2131" y="2682"/>
              <a:ext cx="256" cy="77"/>
            </a:xfrm>
            <a:custGeom>
              <a:avLst/>
              <a:gdLst>
                <a:gd name="T0" fmla="*/ 686 w 767"/>
                <a:gd name="T1" fmla="*/ 0 h 232"/>
                <a:gd name="T2" fmla="*/ 705 w 767"/>
                <a:gd name="T3" fmla="*/ 0 h 232"/>
                <a:gd name="T4" fmla="*/ 724 w 767"/>
                <a:gd name="T5" fmla="*/ 7 h 232"/>
                <a:gd name="T6" fmla="*/ 740 w 767"/>
                <a:gd name="T7" fmla="*/ 18 h 232"/>
                <a:gd name="T8" fmla="*/ 753 w 767"/>
                <a:gd name="T9" fmla="*/ 33 h 232"/>
                <a:gd name="T10" fmla="*/ 763 w 767"/>
                <a:gd name="T11" fmla="*/ 52 h 232"/>
                <a:gd name="T12" fmla="*/ 767 w 767"/>
                <a:gd name="T13" fmla="*/ 71 h 232"/>
                <a:gd name="T14" fmla="*/ 766 w 767"/>
                <a:gd name="T15" fmla="*/ 91 h 232"/>
                <a:gd name="T16" fmla="*/ 760 w 767"/>
                <a:gd name="T17" fmla="*/ 109 h 232"/>
                <a:gd name="T18" fmla="*/ 749 w 767"/>
                <a:gd name="T19" fmla="*/ 126 h 232"/>
                <a:gd name="T20" fmla="*/ 733 w 767"/>
                <a:gd name="T21" fmla="*/ 140 h 232"/>
                <a:gd name="T22" fmla="*/ 694 w 767"/>
                <a:gd name="T23" fmla="*/ 163 h 232"/>
                <a:gd name="T24" fmla="*/ 650 w 767"/>
                <a:gd name="T25" fmla="*/ 183 h 232"/>
                <a:gd name="T26" fmla="*/ 603 w 767"/>
                <a:gd name="T27" fmla="*/ 201 h 232"/>
                <a:gd name="T28" fmla="*/ 552 w 767"/>
                <a:gd name="T29" fmla="*/ 214 h 232"/>
                <a:gd name="T30" fmla="*/ 497 w 767"/>
                <a:gd name="T31" fmla="*/ 223 h 232"/>
                <a:gd name="T32" fmla="*/ 442 w 767"/>
                <a:gd name="T33" fmla="*/ 229 h 232"/>
                <a:gd name="T34" fmla="*/ 384 w 767"/>
                <a:gd name="T35" fmla="*/ 232 h 232"/>
                <a:gd name="T36" fmla="*/ 325 w 767"/>
                <a:gd name="T37" fmla="*/ 229 h 232"/>
                <a:gd name="T38" fmla="*/ 270 w 767"/>
                <a:gd name="T39" fmla="*/ 223 h 232"/>
                <a:gd name="T40" fmla="*/ 216 w 767"/>
                <a:gd name="T41" fmla="*/ 214 h 232"/>
                <a:gd name="T42" fmla="*/ 164 w 767"/>
                <a:gd name="T43" fmla="*/ 201 h 232"/>
                <a:gd name="T44" fmla="*/ 117 w 767"/>
                <a:gd name="T45" fmla="*/ 183 h 232"/>
                <a:gd name="T46" fmla="*/ 74 w 767"/>
                <a:gd name="T47" fmla="*/ 163 h 232"/>
                <a:gd name="T48" fmla="*/ 34 w 767"/>
                <a:gd name="T49" fmla="*/ 140 h 232"/>
                <a:gd name="T50" fmla="*/ 18 w 767"/>
                <a:gd name="T51" fmla="*/ 126 h 232"/>
                <a:gd name="T52" fmla="*/ 7 w 767"/>
                <a:gd name="T53" fmla="*/ 109 h 232"/>
                <a:gd name="T54" fmla="*/ 2 w 767"/>
                <a:gd name="T55" fmla="*/ 91 h 232"/>
                <a:gd name="T56" fmla="*/ 0 w 767"/>
                <a:gd name="T57" fmla="*/ 71 h 232"/>
                <a:gd name="T58" fmla="*/ 5 w 767"/>
                <a:gd name="T59" fmla="*/ 52 h 232"/>
                <a:gd name="T60" fmla="*/ 14 w 767"/>
                <a:gd name="T61" fmla="*/ 33 h 232"/>
                <a:gd name="T62" fmla="*/ 28 w 767"/>
                <a:gd name="T63" fmla="*/ 18 h 232"/>
                <a:gd name="T64" fmla="*/ 44 w 767"/>
                <a:gd name="T65" fmla="*/ 7 h 232"/>
                <a:gd name="T66" fmla="*/ 63 w 767"/>
                <a:gd name="T67" fmla="*/ 2 h 232"/>
                <a:gd name="T68" fmla="*/ 82 w 767"/>
                <a:gd name="T69" fmla="*/ 0 h 232"/>
                <a:gd name="T70" fmla="*/ 102 w 767"/>
                <a:gd name="T71" fmla="*/ 5 h 232"/>
                <a:gd name="T72" fmla="*/ 120 w 767"/>
                <a:gd name="T73" fmla="*/ 13 h 232"/>
                <a:gd name="T74" fmla="*/ 153 w 767"/>
                <a:gd name="T75" fmla="*/ 32 h 232"/>
                <a:gd name="T76" fmla="*/ 191 w 767"/>
                <a:gd name="T77" fmla="*/ 48 h 232"/>
                <a:gd name="T78" fmla="*/ 235 w 767"/>
                <a:gd name="T79" fmla="*/ 61 h 232"/>
                <a:gd name="T80" fmla="*/ 282 w 767"/>
                <a:gd name="T81" fmla="*/ 71 h 232"/>
                <a:gd name="T82" fmla="*/ 332 w 767"/>
                <a:gd name="T83" fmla="*/ 76 h 232"/>
                <a:gd name="T84" fmla="*/ 384 w 767"/>
                <a:gd name="T85" fmla="*/ 79 h 232"/>
                <a:gd name="T86" fmla="*/ 435 w 767"/>
                <a:gd name="T87" fmla="*/ 76 h 232"/>
                <a:gd name="T88" fmla="*/ 485 w 767"/>
                <a:gd name="T89" fmla="*/ 71 h 232"/>
                <a:gd name="T90" fmla="*/ 533 w 767"/>
                <a:gd name="T91" fmla="*/ 61 h 232"/>
                <a:gd name="T92" fmla="*/ 575 w 767"/>
                <a:gd name="T93" fmla="*/ 48 h 232"/>
                <a:gd name="T94" fmla="*/ 614 w 767"/>
                <a:gd name="T95" fmla="*/ 32 h 232"/>
                <a:gd name="T96" fmla="*/ 648 w 767"/>
                <a:gd name="T97" fmla="*/ 13 h 232"/>
                <a:gd name="T98" fmla="*/ 665 w 767"/>
                <a:gd name="T99" fmla="*/ 3 h 232"/>
                <a:gd name="T100" fmla="*/ 686 w 767"/>
                <a:gd name="T101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67" h="232">
                  <a:moveTo>
                    <a:pt x="686" y="0"/>
                  </a:moveTo>
                  <a:lnTo>
                    <a:pt x="705" y="0"/>
                  </a:lnTo>
                  <a:lnTo>
                    <a:pt x="724" y="7"/>
                  </a:lnTo>
                  <a:lnTo>
                    <a:pt x="740" y="18"/>
                  </a:lnTo>
                  <a:lnTo>
                    <a:pt x="753" y="33"/>
                  </a:lnTo>
                  <a:lnTo>
                    <a:pt x="763" y="52"/>
                  </a:lnTo>
                  <a:lnTo>
                    <a:pt x="767" y="71"/>
                  </a:lnTo>
                  <a:lnTo>
                    <a:pt x="766" y="91"/>
                  </a:lnTo>
                  <a:lnTo>
                    <a:pt x="760" y="109"/>
                  </a:lnTo>
                  <a:lnTo>
                    <a:pt x="749" y="126"/>
                  </a:lnTo>
                  <a:lnTo>
                    <a:pt x="733" y="140"/>
                  </a:lnTo>
                  <a:lnTo>
                    <a:pt x="694" y="163"/>
                  </a:lnTo>
                  <a:lnTo>
                    <a:pt x="650" y="183"/>
                  </a:lnTo>
                  <a:lnTo>
                    <a:pt x="603" y="201"/>
                  </a:lnTo>
                  <a:lnTo>
                    <a:pt x="552" y="214"/>
                  </a:lnTo>
                  <a:lnTo>
                    <a:pt x="497" y="223"/>
                  </a:lnTo>
                  <a:lnTo>
                    <a:pt x="442" y="229"/>
                  </a:lnTo>
                  <a:lnTo>
                    <a:pt x="384" y="232"/>
                  </a:lnTo>
                  <a:lnTo>
                    <a:pt x="325" y="229"/>
                  </a:lnTo>
                  <a:lnTo>
                    <a:pt x="270" y="223"/>
                  </a:lnTo>
                  <a:lnTo>
                    <a:pt x="216" y="214"/>
                  </a:lnTo>
                  <a:lnTo>
                    <a:pt x="164" y="201"/>
                  </a:lnTo>
                  <a:lnTo>
                    <a:pt x="117" y="183"/>
                  </a:lnTo>
                  <a:lnTo>
                    <a:pt x="74" y="163"/>
                  </a:lnTo>
                  <a:lnTo>
                    <a:pt x="34" y="140"/>
                  </a:lnTo>
                  <a:lnTo>
                    <a:pt x="18" y="126"/>
                  </a:lnTo>
                  <a:lnTo>
                    <a:pt x="7" y="109"/>
                  </a:lnTo>
                  <a:lnTo>
                    <a:pt x="2" y="91"/>
                  </a:lnTo>
                  <a:lnTo>
                    <a:pt x="0" y="71"/>
                  </a:lnTo>
                  <a:lnTo>
                    <a:pt x="5" y="52"/>
                  </a:lnTo>
                  <a:lnTo>
                    <a:pt x="14" y="33"/>
                  </a:lnTo>
                  <a:lnTo>
                    <a:pt x="28" y="18"/>
                  </a:lnTo>
                  <a:lnTo>
                    <a:pt x="44" y="7"/>
                  </a:lnTo>
                  <a:lnTo>
                    <a:pt x="63" y="2"/>
                  </a:lnTo>
                  <a:lnTo>
                    <a:pt x="82" y="0"/>
                  </a:lnTo>
                  <a:lnTo>
                    <a:pt x="102" y="5"/>
                  </a:lnTo>
                  <a:lnTo>
                    <a:pt x="120" y="13"/>
                  </a:lnTo>
                  <a:lnTo>
                    <a:pt x="153" y="32"/>
                  </a:lnTo>
                  <a:lnTo>
                    <a:pt x="191" y="48"/>
                  </a:lnTo>
                  <a:lnTo>
                    <a:pt x="235" y="61"/>
                  </a:lnTo>
                  <a:lnTo>
                    <a:pt x="282" y="71"/>
                  </a:lnTo>
                  <a:lnTo>
                    <a:pt x="332" y="76"/>
                  </a:lnTo>
                  <a:lnTo>
                    <a:pt x="384" y="79"/>
                  </a:lnTo>
                  <a:lnTo>
                    <a:pt x="435" y="76"/>
                  </a:lnTo>
                  <a:lnTo>
                    <a:pt x="485" y="71"/>
                  </a:lnTo>
                  <a:lnTo>
                    <a:pt x="533" y="61"/>
                  </a:lnTo>
                  <a:lnTo>
                    <a:pt x="575" y="48"/>
                  </a:lnTo>
                  <a:lnTo>
                    <a:pt x="614" y="32"/>
                  </a:lnTo>
                  <a:lnTo>
                    <a:pt x="648" y="13"/>
                  </a:lnTo>
                  <a:lnTo>
                    <a:pt x="665" y="3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7"/>
            <p:cNvSpPr>
              <a:spLocks/>
            </p:cNvSpPr>
            <p:nvPr/>
          </p:nvSpPr>
          <p:spPr bwMode="auto">
            <a:xfrm>
              <a:off x="1825" y="2271"/>
              <a:ext cx="729" cy="604"/>
            </a:xfrm>
            <a:custGeom>
              <a:avLst/>
              <a:gdLst>
                <a:gd name="T0" fmla="*/ 2178 w 2188"/>
                <a:gd name="T1" fmla="*/ 25 h 1811"/>
                <a:gd name="T2" fmla="*/ 2147 w 2188"/>
                <a:gd name="T3" fmla="*/ 83 h 1811"/>
                <a:gd name="T4" fmla="*/ 2066 w 2188"/>
                <a:gd name="T5" fmla="*/ 187 h 1811"/>
                <a:gd name="T6" fmla="*/ 1962 w 2188"/>
                <a:gd name="T7" fmla="*/ 282 h 1811"/>
                <a:gd name="T8" fmla="*/ 1839 w 2188"/>
                <a:gd name="T9" fmla="*/ 366 h 1811"/>
                <a:gd name="T10" fmla="*/ 1703 w 2188"/>
                <a:gd name="T11" fmla="*/ 442 h 1811"/>
                <a:gd name="T12" fmla="*/ 1557 w 2188"/>
                <a:gd name="T13" fmla="*/ 508 h 1811"/>
                <a:gd name="T14" fmla="*/ 1407 w 2188"/>
                <a:gd name="T15" fmla="*/ 566 h 1811"/>
                <a:gd name="T16" fmla="*/ 1255 w 2188"/>
                <a:gd name="T17" fmla="*/ 616 h 1811"/>
                <a:gd name="T18" fmla="*/ 1107 w 2188"/>
                <a:gd name="T19" fmla="*/ 658 h 1811"/>
                <a:gd name="T20" fmla="*/ 967 w 2188"/>
                <a:gd name="T21" fmla="*/ 692 h 1811"/>
                <a:gd name="T22" fmla="*/ 839 w 2188"/>
                <a:gd name="T23" fmla="*/ 720 h 1811"/>
                <a:gd name="T24" fmla="*/ 730 w 2188"/>
                <a:gd name="T25" fmla="*/ 742 h 1811"/>
                <a:gd name="T26" fmla="*/ 639 w 2188"/>
                <a:gd name="T27" fmla="*/ 757 h 1811"/>
                <a:gd name="T28" fmla="*/ 575 w 2188"/>
                <a:gd name="T29" fmla="*/ 767 h 1811"/>
                <a:gd name="T30" fmla="*/ 541 w 2188"/>
                <a:gd name="T31" fmla="*/ 771 h 1811"/>
                <a:gd name="T32" fmla="*/ 537 w 2188"/>
                <a:gd name="T33" fmla="*/ 1176 h 1811"/>
                <a:gd name="T34" fmla="*/ 548 w 2188"/>
                <a:gd name="T35" fmla="*/ 1265 h 1811"/>
                <a:gd name="T36" fmla="*/ 581 w 2188"/>
                <a:gd name="T37" fmla="*/ 1347 h 1811"/>
                <a:gd name="T38" fmla="*/ 632 w 2188"/>
                <a:gd name="T39" fmla="*/ 1420 h 1811"/>
                <a:gd name="T40" fmla="*/ 708 w 2188"/>
                <a:gd name="T41" fmla="*/ 1497 h 1811"/>
                <a:gd name="T42" fmla="*/ 808 w 2188"/>
                <a:gd name="T43" fmla="*/ 1591 h 1811"/>
                <a:gd name="T44" fmla="*/ 933 w 2188"/>
                <a:gd name="T45" fmla="*/ 1696 h 1811"/>
                <a:gd name="T46" fmla="*/ 1083 w 2188"/>
                <a:gd name="T47" fmla="*/ 1811 h 1811"/>
                <a:gd name="T48" fmla="*/ 513 w 2188"/>
                <a:gd name="T49" fmla="*/ 1579 h 1811"/>
                <a:gd name="T50" fmla="*/ 418 w 2188"/>
                <a:gd name="T51" fmla="*/ 1526 h 1811"/>
                <a:gd name="T52" fmla="*/ 340 w 2188"/>
                <a:gd name="T53" fmla="*/ 1453 h 1811"/>
                <a:gd name="T54" fmla="*/ 280 w 2188"/>
                <a:gd name="T55" fmla="*/ 1364 h 1811"/>
                <a:gd name="T56" fmla="*/ 243 w 2188"/>
                <a:gd name="T57" fmla="*/ 1264 h 1811"/>
                <a:gd name="T58" fmla="*/ 230 w 2188"/>
                <a:gd name="T59" fmla="*/ 1155 h 1811"/>
                <a:gd name="T60" fmla="*/ 189 w 2188"/>
                <a:gd name="T61" fmla="*/ 1074 h 1811"/>
                <a:gd name="T62" fmla="*/ 113 w 2188"/>
                <a:gd name="T63" fmla="*/ 1047 h 1811"/>
                <a:gd name="T64" fmla="*/ 54 w 2188"/>
                <a:gd name="T65" fmla="*/ 997 h 1811"/>
                <a:gd name="T66" fmla="*/ 15 w 2188"/>
                <a:gd name="T67" fmla="*/ 930 h 1811"/>
                <a:gd name="T68" fmla="*/ 0 w 2188"/>
                <a:gd name="T69" fmla="*/ 849 h 1811"/>
                <a:gd name="T70" fmla="*/ 15 w 2188"/>
                <a:gd name="T71" fmla="*/ 769 h 1811"/>
                <a:gd name="T72" fmla="*/ 54 w 2188"/>
                <a:gd name="T73" fmla="*/ 701 h 1811"/>
                <a:gd name="T74" fmla="*/ 113 w 2188"/>
                <a:gd name="T75" fmla="*/ 651 h 1811"/>
                <a:gd name="T76" fmla="*/ 189 w 2188"/>
                <a:gd name="T77" fmla="*/ 623 h 1811"/>
                <a:gd name="T78" fmla="*/ 235 w 2188"/>
                <a:gd name="T79" fmla="*/ 619 h 1811"/>
                <a:gd name="T80" fmla="*/ 269 w 2188"/>
                <a:gd name="T81" fmla="*/ 613 h 1811"/>
                <a:gd name="T82" fmla="*/ 337 w 2188"/>
                <a:gd name="T83" fmla="*/ 601 h 1811"/>
                <a:gd name="T84" fmla="*/ 430 w 2188"/>
                <a:gd name="T85" fmla="*/ 582 h 1811"/>
                <a:gd name="T86" fmla="*/ 549 w 2188"/>
                <a:gd name="T87" fmla="*/ 558 h 1811"/>
                <a:gd name="T88" fmla="*/ 689 w 2188"/>
                <a:gd name="T89" fmla="*/ 528 h 1811"/>
                <a:gd name="T90" fmla="*/ 845 w 2188"/>
                <a:gd name="T91" fmla="*/ 492 h 1811"/>
                <a:gd name="T92" fmla="*/ 1015 w 2188"/>
                <a:gd name="T93" fmla="*/ 447 h 1811"/>
                <a:gd name="T94" fmla="*/ 1194 w 2188"/>
                <a:gd name="T95" fmla="*/ 397 h 1811"/>
                <a:gd name="T96" fmla="*/ 1380 w 2188"/>
                <a:gd name="T97" fmla="*/ 340 h 1811"/>
                <a:gd name="T98" fmla="*/ 1566 w 2188"/>
                <a:gd name="T99" fmla="*/ 277 h 1811"/>
                <a:gd name="T100" fmla="*/ 1753 w 2188"/>
                <a:gd name="T101" fmla="*/ 206 h 1811"/>
                <a:gd name="T102" fmla="*/ 1933 w 2188"/>
                <a:gd name="T103" fmla="*/ 129 h 1811"/>
                <a:gd name="T104" fmla="*/ 2107 w 2188"/>
                <a:gd name="T105" fmla="*/ 44 h 1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88" h="1811">
                  <a:moveTo>
                    <a:pt x="2188" y="0"/>
                  </a:moveTo>
                  <a:lnTo>
                    <a:pt x="2178" y="25"/>
                  </a:lnTo>
                  <a:lnTo>
                    <a:pt x="2165" y="54"/>
                  </a:lnTo>
                  <a:lnTo>
                    <a:pt x="2147" y="83"/>
                  </a:lnTo>
                  <a:lnTo>
                    <a:pt x="2109" y="137"/>
                  </a:lnTo>
                  <a:lnTo>
                    <a:pt x="2066" y="187"/>
                  </a:lnTo>
                  <a:lnTo>
                    <a:pt x="2016" y="236"/>
                  </a:lnTo>
                  <a:lnTo>
                    <a:pt x="1962" y="282"/>
                  </a:lnTo>
                  <a:lnTo>
                    <a:pt x="1902" y="325"/>
                  </a:lnTo>
                  <a:lnTo>
                    <a:pt x="1839" y="366"/>
                  </a:lnTo>
                  <a:lnTo>
                    <a:pt x="1772" y="405"/>
                  </a:lnTo>
                  <a:lnTo>
                    <a:pt x="1703" y="442"/>
                  </a:lnTo>
                  <a:lnTo>
                    <a:pt x="1631" y="475"/>
                  </a:lnTo>
                  <a:lnTo>
                    <a:pt x="1557" y="508"/>
                  </a:lnTo>
                  <a:lnTo>
                    <a:pt x="1482" y="538"/>
                  </a:lnTo>
                  <a:lnTo>
                    <a:pt x="1407" y="566"/>
                  </a:lnTo>
                  <a:lnTo>
                    <a:pt x="1331" y="592"/>
                  </a:lnTo>
                  <a:lnTo>
                    <a:pt x="1255" y="616"/>
                  </a:lnTo>
                  <a:lnTo>
                    <a:pt x="1180" y="638"/>
                  </a:lnTo>
                  <a:lnTo>
                    <a:pt x="1107" y="658"/>
                  </a:lnTo>
                  <a:lnTo>
                    <a:pt x="1036" y="675"/>
                  </a:lnTo>
                  <a:lnTo>
                    <a:pt x="967" y="692"/>
                  </a:lnTo>
                  <a:lnTo>
                    <a:pt x="902" y="707"/>
                  </a:lnTo>
                  <a:lnTo>
                    <a:pt x="839" y="720"/>
                  </a:lnTo>
                  <a:lnTo>
                    <a:pt x="782" y="732"/>
                  </a:lnTo>
                  <a:lnTo>
                    <a:pt x="730" y="742"/>
                  </a:lnTo>
                  <a:lnTo>
                    <a:pt x="681" y="750"/>
                  </a:lnTo>
                  <a:lnTo>
                    <a:pt x="639" y="757"/>
                  </a:lnTo>
                  <a:lnTo>
                    <a:pt x="604" y="763"/>
                  </a:lnTo>
                  <a:lnTo>
                    <a:pt x="575" y="767"/>
                  </a:lnTo>
                  <a:lnTo>
                    <a:pt x="555" y="770"/>
                  </a:lnTo>
                  <a:lnTo>
                    <a:pt x="541" y="771"/>
                  </a:lnTo>
                  <a:lnTo>
                    <a:pt x="537" y="773"/>
                  </a:lnTo>
                  <a:lnTo>
                    <a:pt x="537" y="1176"/>
                  </a:lnTo>
                  <a:lnTo>
                    <a:pt x="540" y="1220"/>
                  </a:lnTo>
                  <a:lnTo>
                    <a:pt x="548" y="1265"/>
                  </a:lnTo>
                  <a:lnTo>
                    <a:pt x="562" y="1307"/>
                  </a:lnTo>
                  <a:lnTo>
                    <a:pt x="581" y="1347"/>
                  </a:lnTo>
                  <a:lnTo>
                    <a:pt x="604" y="1385"/>
                  </a:lnTo>
                  <a:lnTo>
                    <a:pt x="632" y="1420"/>
                  </a:lnTo>
                  <a:lnTo>
                    <a:pt x="667" y="1457"/>
                  </a:lnTo>
                  <a:lnTo>
                    <a:pt x="708" y="1497"/>
                  </a:lnTo>
                  <a:lnTo>
                    <a:pt x="755" y="1542"/>
                  </a:lnTo>
                  <a:lnTo>
                    <a:pt x="808" y="1591"/>
                  </a:lnTo>
                  <a:lnTo>
                    <a:pt x="866" y="1642"/>
                  </a:lnTo>
                  <a:lnTo>
                    <a:pt x="933" y="1696"/>
                  </a:lnTo>
                  <a:lnTo>
                    <a:pt x="1004" y="1753"/>
                  </a:lnTo>
                  <a:lnTo>
                    <a:pt x="1083" y="1811"/>
                  </a:lnTo>
                  <a:lnTo>
                    <a:pt x="1008" y="1785"/>
                  </a:lnTo>
                  <a:lnTo>
                    <a:pt x="513" y="1579"/>
                  </a:lnTo>
                  <a:lnTo>
                    <a:pt x="464" y="1556"/>
                  </a:lnTo>
                  <a:lnTo>
                    <a:pt x="418" y="1526"/>
                  </a:lnTo>
                  <a:lnTo>
                    <a:pt x="376" y="1491"/>
                  </a:lnTo>
                  <a:lnTo>
                    <a:pt x="340" y="1453"/>
                  </a:lnTo>
                  <a:lnTo>
                    <a:pt x="307" y="1410"/>
                  </a:lnTo>
                  <a:lnTo>
                    <a:pt x="280" y="1364"/>
                  </a:lnTo>
                  <a:lnTo>
                    <a:pt x="258" y="1315"/>
                  </a:lnTo>
                  <a:lnTo>
                    <a:pt x="243" y="1264"/>
                  </a:lnTo>
                  <a:lnTo>
                    <a:pt x="234" y="1211"/>
                  </a:lnTo>
                  <a:lnTo>
                    <a:pt x="230" y="1155"/>
                  </a:lnTo>
                  <a:lnTo>
                    <a:pt x="230" y="1078"/>
                  </a:lnTo>
                  <a:lnTo>
                    <a:pt x="189" y="1074"/>
                  </a:lnTo>
                  <a:lnTo>
                    <a:pt x="150" y="1065"/>
                  </a:lnTo>
                  <a:lnTo>
                    <a:pt x="113" y="1047"/>
                  </a:lnTo>
                  <a:lnTo>
                    <a:pt x="82" y="1024"/>
                  </a:lnTo>
                  <a:lnTo>
                    <a:pt x="54" y="997"/>
                  </a:lnTo>
                  <a:lnTo>
                    <a:pt x="32" y="965"/>
                  </a:lnTo>
                  <a:lnTo>
                    <a:pt x="15" y="930"/>
                  </a:lnTo>
                  <a:lnTo>
                    <a:pt x="4" y="890"/>
                  </a:lnTo>
                  <a:lnTo>
                    <a:pt x="0" y="849"/>
                  </a:lnTo>
                  <a:lnTo>
                    <a:pt x="4" y="808"/>
                  </a:lnTo>
                  <a:lnTo>
                    <a:pt x="15" y="769"/>
                  </a:lnTo>
                  <a:lnTo>
                    <a:pt x="32" y="734"/>
                  </a:lnTo>
                  <a:lnTo>
                    <a:pt x="54" y="701"/>
                  </a:lnTo>
                  <a:lnTo>
                    <a:pt x="82" y="673"/>
                  </a:lnTo>
                  <a:lnTo>
                    <a:pt x="113" y="651"/>
                  </a:lnTo>
                  <a:lnTo>
                    <a:pt x="150" y="634"/>
                  </a:lnTo>
                  <a:lnTo>
                    <a:pt x="189" y="623"/>
                  </a:lnTo>
                  <a:lnTo>
                    <a:pt x="230" y="620"/>
                  </a:lnTo>
                  <a:lnTo>
                    <a:pt x="235" y="619"/>
                  </a:lnTo>
                  <a:lnTo>
                    <a:pt x="247" y="616"/>
                  </a:lnTo>
                  <a:lnTo>
                    <a:pt x="269" y="613"/>
                  </a:lnTo>
                  <a:lnTo>
                    <a:pt x="299" y="608"/>
                  </a:lnTo>
                  <a:lnTo>
                    <a:pt x="337" y="601"/>
                  </a:lnTo>
                  <a:lnTo>
                    <a:pt x="380" y="593"/>
                  </a:lnTo>
                  <a:lnTo>
                    <a:pt x="430" y="582"/>
                  </a:lnTo>
                  <a:lnTo>
                    <a:pt x="487" y="571"/>
                  </a:lnTo>
                  <a:lnTo>
                    <a:pt x="549" y="558"/>
                  </a:lnTo>
                  <a:lnTo>
                    <a:pt x="617" y="544"/>
                  </a:lnTo>
                  <a:lnTo>
                    <a:pt x="689" y="528"/>
                  </a:lnTo>
                  <a:lnTo>
                    <a:pt x="765" y="511"/>
                  </a:lnTo>
                  <a:lnTo>
                    <a:pt x="845" y="492"/>
                  </a:lnTo>
                  <a:lnTo>
                    <a:pt x="929" y="470"/>
                  </a:lnTo>
                  <a:lnTo>
                    <a:pt x="1015" y="447"/>
                  </a:lnTo>
                  <a:lnTo>
                    <a:pt x="1103" y="423"/>
                  </a:lnTo>
                  <a:lnTo>
                    <a:pt x="1194" y="397"/>
                  </a:lnTo>
                  <a:lnTo>
                    <a:pt x="1286" y="370"/>
                  </a:lnTo>
                  <a:lnTo>
                    <a:pt x="1380" y="340"/>
                  </a:lnTo>
                  <a:lnTo>
                    <a:pt x="1473" y="309"/>
                  </a:lnTo>
                  <a:lnTo>
                    <a:pt x="1566" y="277"/>
                  </a:lnTo>
                  <a:lnTo>
                    <a:pt x="1660" y="243"/>
                  </a:lnTo>
                  <a:lnTo>
                    <a:pt x="1753" y="206"/>
                  </a:lnTo>
                  <a:lnTo>
                    <a:pt x="1844" y="169"/>
                  </a:lnTo>
                  <a:lnTo>
                    <a:pt x="1933" y="129"/>
                  </a:lnTo>
                  <a:lnTo>
                    <a:pt x="2021" y="87"/>
                  </a:lnTo>
                  <a:lnTo>
                    <a:pt x="2107" y="4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8"/>
            <p:cNvSpPr>
              <a:spLocks/>
            </p:cNvSpPr>
            <p:nvPr/>
          </p:nvSpPr>
          <p:spPr bwMode="auto">
            <a:xfrm>
              <a:off x="1796" y="3093"/>
              <a:ext cx="182" cy="244"/>
            </a:xfrm>
            <a:custGeom>
              <a:avLst/>
              <a:gdLst>
                <a:gd name="T0" fmla="*/ 95 w 546"/>
                <a:gd name="T1" fmla="*/ 0 h 731"/>
                <a:gd name="T2" fmla="*/ 455 w 546"/>
                <a:gd name="T3" fmla="*/ 480 h 731"/>
                <a:gd name="T4" fmla="*/ 485 w 546"/>
                <a:gd name="T5" fmla="*/ 526 h 731"/>
                <a:gd name="T6" fmla="*/ 509 w 546"/>
                <a:gd name="T7" fmla="*/ 573 h 731"/>
                <a:gd name="T8" fmla="*/ 527 w 546"/>
                <a:gd name="T9" fmla="*/ 624 h 731"/>
                <a:gd name="T10" fmla="*/ 539 w 546"/>
                <a:gd name="T11" fmla="*/ 677 h 731"/>
                <a:gd name="T12" fmla="*/ 546 w 546"/>
                <a:gd name="T13" fmla="*/ 731 h 731"/>
                <a:gd name="T14" fmla="*/ 0 w 546"/>
                <a:gd name="T15" fmla="*/ 569 h 731"/>
                <a:gd name="T16" fmla="*/ 60 w 546"/>
                <a:gd name="T17" fmla="*/ 115 h 731"/>
                <a:gd name="T18" fmla="*/ 68 w 546"/>
                <a:gd name="T19" fmla="*/ 74 h 731"/>
                <a:gd name="T20" fmla="*/ 80 w 546"/>
                <a:gd name="T21" fmla="*/ 36 h 731"/>
                <a:gd name="T22" fmla="*/ 95 w 546"/>
                <a:gd name="T23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6" h="731">
                  <a:moveTo>
                    <a:pt x="95" y="0"/>
                  </a:moveTo>
                  <a:lnTo>
                    <a:pt x="455" y="480"/>
                  </a:lnTo>
                  <a:lnTo>
                    <a:pt x="485" y="526"/>
                  </a:lnTo>
                  <a:lnTo>
                    <a:pt x="509" y="573"/>
                  </a:lnTo>
                  <a:lnTo>
                    <a:pt x="527" y="624"/>
                  </a:lnTo>
                  <a:lnTo>
                    <a:pt x="539" y="677"/>
                  </a:lnTo>
                  <a:lnTo>
                    <a:pt x="546" y="731"/>
                  </a:lnTo>
                  <a:lnTo>
                    <a:pt x="0" y="569"/>
                  </a:lnTo>
                  <a:lnTo>
                    <a:pt x="60" y="115"/>
                  </a:lnTo>
                  <a:lnTo>
                    <a:pt x="68" y="74"/>
                  </a:lnTo>
                  <a:lnTo>
                    <a:pt x="80" y="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8ABE69"/>
            </a:solidFill>
            <a:ln w="0">
              <a:solidFill>
                <a:srgbClr val="8ABE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9"/>
            <p:cNvSpPr>
              <a:spLocks/>
            </p:cNvSpPr>
            <p:nvPr/>
          </p:nvSpPr>
          <p:spPr bwMode="auto">
            <a:xfrm>
              <a:off x="1775" y="3259"/>
              <a:ext cx="203" cy="105"/>
            </a:xfrm>
            <a:custGeom>
              <a:avLst/>
              <a:gdLst>
                <a:gd name="T0" fmla="*/ 63 w 609"/>
                <a:gd name="T1" fmla="*/ 0 h 316"/>
                <a:gd name="T2" fmla="*/ 80 w 609"/>
                <a:gd name="T3" fmla="*/ 2 h 316"/>
                <a:gd name="T4" fmla="*/ 596 w 609"/>
                <a:gd name="T5" fmla="*/ 153 h 316"/>
                <a:gd name="T6" fmla="*/ 605 w 609"/>
                <a:gd name="T7" fmla="*/ 205 h 316"/>
                <a:gd name="T8" fmla="*/ 609 w 609"/>
                <a:gd name="T9" fmla="*/ 259 h 316"/>
                <a:gd name="T10" fmla="*/ 609 w 609"/>
                <a:gd name="T11" fmla="*/ 316 h 316"/>
                <a:gd name="T12" fmla="*/ 36 w 609"/>
                <a:gd name="T13" fmla="*/ 150 h 316"/>
                <a:gd name="T14" fmla="*/ 21 w 609"/>
                <a:gd name="T15" fmla="*/ 142 h 316"/>
                <a:gd name="T16" fmla="*/ 11 w 609"/>
                <a:gd name="T17" fmla="*/ 131 h 316"/>
                <a:gd name="T18" fmla="*/ 2 w 609"/>
                <a:gd name="T19" fmla="*/ 117 h 316"/>
                <a:gd name="T20" fmla="*/ 0 w 609"/>
                <a:gd name="T21" fmla="*/ 103 h 316"/>
                <a:gd name="T22" fmla="*/ 1 w 609"/>
                <a:gd name="T23" fmla="*/ 86 h 316"/>
                <a:gd name="T24" fmla="*/ 16 w 609"/>
                <a:gd name="T25" fmla="*/ 36 h 316"/>
                <a:gd name="T26" fmla="*/ 23 w 609"/>
                <a:gd name="T27" fmla="*/ 21 h 316"/>
                <a:gd name="T28" fmla="*/ 34 w 609"/>
                <a:gd name="T29" fmla="*/ 11 h 316"/>
                <a:gd name="T30" fmla="*/ 47 w 609"/>
                <a:gd name="T31" fmla="*/ 4 h 316"/>
                <a:gd name="T32" fmla="*/ 63 w 609"/>
                <a:gd name="T33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9" h="316">
                  <a:moveTo>
                    <a:pt x="63" y="0"/>
                  </a:moveTo>
                  <a:lnTo>
                    <a:pt x="80" y="2"/>
                  </a:lnTo>
                  <a:lnTo>
                    <a:pt x="596" y="153"/>
                  </a:lnTo>
                  <a:lnTo>
                    <a:pt x="605" y="205"/>
                  </a:lnTo>
                  <a:lnTo>
                    <a:pt x="609" y="259"/>
                  </a:lnTo>
                  <a:lnTo>
                    <a:pt x="609" y="316"/>
                  </a:lnTo>
                  <a:lnTo>
                    <a:pt x="36" y="150"/>
                  </a:lnTo>
                  <a:lnTo>
                    <a:pt x="21" y="142"/>
                  </a:lnTo>
                  <a:lnTo>
                    <a:pt x="11" y="131"/>
                  </a:lnTo>
                  <a:lnTo>
                    <a:pt x="2" y="117"/>
                  </a:lnTo>
                  <a:lnTo>
                    <a:pt x="0" y="103"/>
                  </a:lnTo>
                  <a:lnTo>
                    <a:pt x="1" y="86"/>
                  </a:lnTo>
                  <a:lnTo>
                    <a:pt x="16" y="36"/>
                  </a:lnTo>
                  <a:lnTo>
                    <a:pt x="23" y="21"/>
                  </a:lnTo>
                  <a:lnTo>
                    <a:pt x="34" y="11"/>
                  </a:lnTo>
                  <a:lnTo>
                    <a:pt x="47" y="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76AB5F"/>
            </a:solidFill>
            <a:ln w="0">
              <a:solidFill>
                <a:srgbClr val="76AB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0"/>
            <p:cNvSpPr>
              <a:spLocks/>
            </p:cNvSpPr>
            <p:nvPr/>
          </p:nvSpPr>
          <p:spPr bwMode="auto">
            <a:xfrm>
              <a:off x="2541" y="3093"/>
              <a:ext cx="182" cy="244"/>
            </a:xfrm>
            <a:custGeom>
              <a:avLst/>
              <a:gdLst>
                <a:gd name="T0" fmla="*/ 451 w 545"/>
                <a:gd name="T1" fmla="*/ 0 h 731"/>
                <a:gd name="T2" fmla="*/ 465 w 545"/>
                <a:gd name="T3" fmla="*/ 36 h 731"/>
                <a:gd name="T4" fmla="*/ 478 w 545"/>
                <a:gd name="T5" fmla="*/ 74 h 731"/>
                <a:gd name="T6" fmla="*/ 484 w 545"/>
                <a:gd name="T7" fmla="*/ 115 h 731"/>
                <a:gd name="T8" fmla="*/ 545 w 545"/>
                <a:gd name="T9" fmla="*/ 569 h 731"/>
                <a:gd name="T10" fmla="*/ 0 w 545"/>
                <a:gd name="T11" fmla="*/ 731 h 731"/>
                <a:gd name="T12" fmla="*/ 5 w 545"/>
                <a:gd name="T13" fmla="*/ 677 h 731"/>
                <a:gd name="T14" fmla="*/ 17 w 545"/>
                <a:gd name="T15" fmla="*/ 624 h 731"/>
                <a:gd name="T16" fmla="*/ 36 w 545"/>
                <a:gd name="T17" fmla="*/ 573 h 731"/>
                <a:gd name="T18" fmla="*/ 59 w 545"/>
                <a:gd name="T19" fmla="*/ 526 h 731"/>
                <a:gd name="T20" fmla="*/ 90 w 545"/>
                <a:gd name="T21" fmla="*/ 480 h 731"/>
                <a:gd name="T22" fmla="*/ 451 w 545"/>
                <a:gd name="T23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5" h="731">
                  <a:moveTo>
                    <a:pt x="451" y="0"/>
                  </a:moveTo>
                  <a:lnTo>
                    <a:pt x="465" y="36"/>
                  </a:lnTo>
                  <a:lnTo>
                    <a:pt x="478" y="74"/>
                  </a:lnTo>
                  <a:lnTo>
                    <a:pt x="484" y="115"/>
                  </a:lnTo>
                  <a:lnTo>
                    <a:pt x="545" y="569"/>
                  </a:lnTo>
                  <a:lnTo>
                    <a:pt x="0" y="731"/>
                  </a:lnTo>
                  <a:lnTo>
                    <a:pt x="5" y="677"/>
                  </a:lnTo>
                  <a:lnTo>
                    <a:pt x="17" y="624"/>
                  </a:lnTo>
                  <a:lnTo>
                    <a:pt x="36" y="573"/>
                  </a:lnTo>
                  <a:lnTo>
                    <a:pt x="59" y="526"/>
                  </a:lnTo>
                  <a:lnTo>
                    <a:pt x="90" y="480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8ABE69"/>
            </a:solidFill>
            <a:ln w="0">
              <a:solidFill>
                <a:srgbClr val="8ABE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51"/>
            <p:cNvSpPr>
              <a:spLocks/>
            </p:cNvSpPr>
            <p:nvPr/>
          </p:nvSpPr>
          <p:spPr bwMode="auto">
            <a:xfrm>
              <a:off x="2540" y="3259"/>
              <a:ext cx="204" cy="105"/>
            </a:xfrm>
            <a:custGeom>
              <a:avLst/>
              <a:gdLst>
                <a:gd name="T0" fmla="*/ 546 w 610"/>
                <a:gd name="T1" fmla="*/ 0 h 316"/>
                <a:gd name="T2" fmla="*/ 561 w 610"/>
                <a:gd name="T3" fmla="*/ 4 h 316"/>
                <a:gd name="T4" fmla="*/ 574 w 610"/>
                <a:gd name="T5" fmla="*/ 11 h 316"/>
                <a:gd name="T6" fmla="*/ 585 w 610"/>
                <a:gd name="T7" fmla="*/ 21 h 316"/>
                <a:gd name="T8" fmla="*/ 593 w 610"/>
                <a:gd name="T9" fmla="*/ 36 h 316"/>
                <a:gd name="T10" fmla="*/ 607 w 610"/>
                <a:gd name="T11" fmla="*/ 86 h 316"/>
                <a:gd name="T12" fmla="*/ 610 w 610"/>
                <a:gd name="T13" fmla="*/ 103 h 316"/>
                <a:gd name="T14" fmla="*/ 607 w 610"/>
                <a:gd name="T15" fmla="*/ 117 h 316"/>
                <a:gd name="T16" fmla="*/ 599 w 610"/>
                <a:gd name="T17" fmla="*/ 131 h 316"/>
                <a:gd name="T18" fmla="*/ 588 w 610"/>
                <a:gd name="T19" fmla="*/ 142 h 316"/>
                <a:gd name="T20" fmla="*/ 573 w 610"/>
                <a:gd name="T21" fmla="*/ 150 h 316"/>
                <a:gd name="T22" fmla="*/ 0 w 610"/>
                <a:gd name="T23" fmla="*/ 316 h 316"/>
                <a:gd name="T24" fmla="*/ 0 w 610"/>
                <a:gd name="T25" fmla="*/ 259 h 316"/>
                <a:gd name="T26" fmla="*/ 4 w 610"/>
                <a:gd name="T27" fmla="*/ 205 h 316"/>
                <a:gd name="T28" fmla="*/ 14 w 610"/>
                <a:gd name="T29" fmla="*/ 153 h 316"/>
                <a:gd name="T30" fmla="*/ 530 w 610"/>
                <a:gd name="T31" fmla="*/ 2 h 316"/>
                <a:gd name="T32" fmla="*/ 546 w 610"/>
                <a:gd name="T33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0" h="316">
                  <a:moveTo>
                    <a:pt x="546" y="0"/>
                  </a:moveTo>
                  <a:lnTo>
                    <a:pt x="561" y="4"/>
                  </a:lnTo>
                  <a:lnTo>
                    <a:pt x="574" y="11"/>
                  </a:lnTo>
                  <a:lnTo>
                    <a:pt x="585" y="21"/>
                  </a:lnTo>
                  <a:lnTo>
                    <a:pt x="593" y="36"/>
                  </a:lnTo>
                  <a:lnTo>
                    <a:pt x="607" y="86"/>
                  </a:lnTo>
                  <a:lnTo>
                    <a:pt x="610" y="103"/>
                  </a:lnTo>
                  <a:lnTo>
                    <a:pt x="607" y="117"/>
                  </a:lnTo>
                  <a:lnTo>
                    <a:pt x="599" y="131"/>
                  </a:lnTo>
                  <a:lnTo>
                    <a:pt x="588" y="142"/>
                  </a:lnTo>
                  <a:lnTo>
                    <a:pt x="573" y="150"/>
                  </a:lnTo>
                  <a:lnTo>
                    <a:pt x="0" y="316"/>
                  </a:lnTo>
                  <a:lnTo>
                    <a:pt x="0" y="259"/>
                  </a:lnTo>
                  <a:lnTo>
                    <a:pt x="4" y="205"/>
                  </a:lnTo>
                  <a:lnTo>
                    <a:pt x="14" y="153"/>
                  </a:lnTo>
                  <a:lnTo>
                    <a:pt x="530" y="2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76AB5F"/>
            </a:solidFill>
            <a:ln w="0">
              <a:solidFill>
                <a:srgbClr val="76AB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52"/>
            <p:cNvSpPr>
              <a:spLocks/>
            </p:cNvSpPr>
            <p:nvPr/>
          </p:nvSpPr>
          <p:spPr bwMode="auto">
            <a:xfrm>
              <a:off x="1927" y="2860"/>
              <a:ext cx="128" cy="51"/>
            </a:xfrm>
            <a:custGeom>
              <a:avLst/>
              <a:gdLst>
                <a:gd name="T0" fmla="*/ 76 w 383"/>
                <a:gd name="T1" fmla="*/ 0 h 153"/>
                <a:gd name="T2" fmla="*/ 306 w 383"/>
                <a:gd name="T3" fmla="*/ 0 h 153"/>
                <a:gd name="T4" fmla="*/ 330 w 383"/>
                <a:gd name="T5" fmla="*/ 4 h 153"/>
                <a:gd name="T6" fmla="*/ 352 w 383"/>
                <a:gd name="T7" fmla="*/ 15 h 153"/>
                <a:gd name="T8" fmla="*/ 368 w 383"/>
                <a:gd name="T9" fmla="*/ 31 h 153"/>
                <a:gd name="T10" fmla="*/ 379 w 383"/>
                <a:gd name="T11" fmla="*/ 52 h 153"/>
                <a:gd name="T12" fmla="*/ 383 w 383"/>
                <a:gd name="T13" fmla="*/ 75 h 153"/>
                <a:gd name="T14" fmla="*/ 379 w 383"/>
                <a:gd name="T15" fmla="*/ 100 h 153"/>
                <a:gd name="T16" fmla="*/ 368 w 383"/>
                <a:gd name="T17" fmla="*/ 121 h 153"/>
                <a:gd name="T18" fmla="*/ 352 w 383"/>
                <a:gd name="T19" fmla="*/ 138 h 153"/>
                <a:gd name="T20" fmla="*/ 330 w 383"/>
                <a:gd name="T21" fmla="*/ 148 h 153"/>
                <a:gd name="T22" fmla="*/ 306 w 383"/>
                <a:gd name="T23" fmla="*/ 153 h 153"/>
                <a:gd name="T24" fmla="*/ 76 w 383"/>
                <a:gd name="T25" fmla="*/ 153 h 153"/>
                <a:gd name="T26" fmla="*/ 53 w 383"/>
                <a:gd name="T27" fmla="*/ 148 h 153"/>
                <a:gd name="T28" fmla="*/ 31 w 383"/>
                <a:gd name="T29" fmla="*/ 138 h 153"/>
                <a:gd name="T30" fmla="*/ 15 w 383"/>
                <a:gd name="T31" fmla="*/ 121 h 153"/>
                <a:gd name="T32" fmla="*/ 4 w 383"/>
                <a:gd name="T33" fmla="*/ 100 h 153"/>
                <a:gd name="T34" fmla="*/ 0 w 383"/>
                <a:gd name="T35" fmla="*/ 75 h 153"/>
                <a:gd name="T36" fmla="*/ 4 w 383"/>
                <a:gd name="T37" fmla="*/ 52 h 153"/>
                <a:gd name="T38" fmla="*/ 15 w 383"/>
                <a:gd name="T39" fmla="*/ 31 h 153"/>
                <a:gd name="T40" fmla="*/ 31 w 383"/>
                <a:gd name="T41" fmla="*/ 15 h 153"/>
                <a:gd name="T42" fmla="*/ 53 w 383"/>
                <a:gd name="T43" fmla="*/ 4 h 153"/>
                <a:gd name="T44" fmla="*/ 76 w 383"/>
                <a:gd name="T4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3" h="153">
                  <a:moveTo>
                    <a:pt x="76" y="0"/>
                  </a:moveTo>
                  <a:lnTo>
                    <a:pt x="306" y="0"/>
                  </a:lnTo>
                  <a:lnTo>
                    <a:pt x="330" y="4"/>
                  </a:lnTo>
                  <a:lnTo>
                    <a:pt x="352" y="15"/>
                  </a:lnTo>
                  <a:lnTo>
                    <a:pt x="368" y="31"/>
                  </a:lnTo>
                  <a:lnTo>
                    <a:pt x="379" y="52"/>
                  </a:lnTo>
                  <a:lnTo>
                    <a:pt x="383" y="75"/>
                  </a:lnTo>
                  <a:lnTo>
                    <a:pt x="379" y="100"/>
                  </a:lnTo>
                  <a:lnTo>
                    <a:pt x="368" y="121"/>
                  </a:lnTo>
                  <a:lnTo>
                    <a:pt x="352" y="138"/>
                  </a:lnTo>
                  <a:lnTo>
                    <a:pt x="330" y="148"/>
                  </a:lnTo>
                  <a:lnTo>
                    <a:pt x="306" y="153"/>
                  </a:lnTo>
                  <a:lnTo>
                    <a:pt x="76" y="153"/>
                  </a:lnTo>
                  <a:lnTo>
                    <a:pt x="53" y="148"/>
                  </a:lnTo>
                  <a:lnTo>
                    <a:pt x="31" y="138"/>
                  </a:lnTo>
                  <a:lnTo>
                    <a:pt x="15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5" y="31"/>
                  </a:lnTo>
                  <a:lnTo>
                    <a:pt x="31" y="15"/>
                  </a:lnTo>
                  <a:lnTo>
                    <a:pt x="53" y="4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76AB5F"/>
            </a:solidFill>
            <a:ln w="0">
              <a:solidFill>
                <a:srgbClr val="76AB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53"/>
            <p:cNvSpPr>
              <a:spLocks/>
            </p:cNvSpPr>
            <p:nvPr/>
          </p:nvSpPr>
          <p:spPr bwMode="auto">
            <a:xfrm>
              <a:off x="1850" y="2238"/>
              <a:ext cx="767" cy="443"/>
            </a:xfrm>
            <a:custGeom>
              <a:avLst/>
              <a:gdLst>
                <a:gd name="T0" fmla="*/ 0 w 2299"/>
                <a:gd name="T1" fmla="*/ 0 h 1329"/>
                <a:gd name="T2" fmla="*/ 2292 w 2299"/>
                <a:gd name="T3" fmla="*/ 0 h 1329"/>
                <a:gd name="T4" fmla="*/ 2298 w 2299"/>
                <a:gd name="T5" fmla="*/ 83 h 1329"/>
                <a:gd name="T6" fmla="*/ 2299 w 2299"/>
                <a:gd name="T7" fmla="*/ 164 h 1329"/>
                <a:gd name="T8" fmla="*/ 2296 w 2299"/>
                <a:gd name="T9" fmla="*/ 245 h 1329"/>
                <a:gd name="T10" fmla="*/ 2290 w 2299"/>
                <a:gd name="T11" fmla="*/ 325 h 1329"/>
                <a:gd name="T12" fmla="*/ 2279 w 2299"/>
                <a:gd name="T13" fmla="*/ 403 h 1329"/>
                <a:gd name="T14" fmla="*/ 2265 w 2299"/>
                <a:gd name="T15" fmla="*/ 480 h 1329"/>
                <a:gd name="T16" fmla="*/ 2249 w 2299"/>
                <a:gd name="T17" fmla="*/ 555 h 1329"/>
                <a:gd name="T18" fmla="*/ 2230 w 2299"/>
                <a:gd name="T19" fmla="*/ 628 h 1329"/>
                <a:gd name="T20" fmla="*/ 2210 w 2299"/>
                <a:gd name="T21" fmla="*/ 698 h 1329"/>
                <a:gd name="T22" fmla="*/ 2187 w 2299"/>
                <a:gd name="T23" fmla="*/ 767 h 1329"/>
                <a:gd name="T24" fmla="*/ 2162 w 2299"/>
                <a:gd name="T25" fmla="*/ 832 h 1329"/>
                <a:gd name="T26" fmla="*/ 2138 w 2299"/>
                <a:gd name="T27" fmla="*/ 894 h 1329"/>
                <a:gd name="T28" fmla="*/ 2112 w 2299"/>
                <a:gd name="T29" fmla="*/ 953 h 1329"/>
                <a:gd name="T30" fmla="*/ 2087 w 2299"/>
                <a:gd name="T31" fmla="*/ 1009 h 1329"/>
                <a:gd name="T32" fmla="*/ 2062 w 2299"/>
                <a:gd name="T33" fmla="*/ 1060 h 1329"/>
                <a:gd name="T34" fmla="*/ 2036 w 2299"/>
                <a:gd name="T35" fmla="*/ 1109 h 1329"/>
                <a:gd name="T36" fmla="*/ 2013 w 2299"/>
                <a:gd name="T37" fmla="*/ 1153 h 1329"/>
                <a:gd name="T38" fmla="*/ 1990 w 2299"/>
                <a:gd name="T39" fmla="*/ 1193 h 1329"/>
                <a:gd name="T40" fmla="*/ 1970 w 2299"/>
                <a:gd name="T41" fmla="*/ 1228 h 1329"/>
                <a:gd name="T42" fmla="*/ 1951 w 2299"/>
                <a:gd name="T43" fmla="*/ 1257 h 1329"/>
                <a:gd name="T44" fmla="*/ 1936 w 2299"/>
                <a:gd name="T45" fmla="*/ 1283 h 1329"/>
                <a:gd name="T46" fmla="*/ 1923 w 2299"/>
                <a:gd name="T47" fmla="*/ 1303 h 1329"/>
                <a:gd name="T48" fmla="*/ 1913 w 2299"/>
                <a:gd name="T49" fmla="*/ 1318 h 1329"/>
                <a:gd name="T50" fmla="*/ 1906 w 2299"/>
                <a:gd name="T51" fmla="*/ 1326 h 1329"/>
                <a:gd name="T52" fmla="*/ 1905 w 2299"/>
                <a:gd name="T53" fmla="*/ 1329 h 1329"/>
                <a:gd name="T54" fmla="*/ 1940 w 2299"/>
                <a:gd name="T55" fmla="*/ 1205 h 1329"/>
                <a:gd name="T56" fmla="*/ 1969 w 2299"/>
                <a:gd name="T57" fmla="*/ 1079 h 1329"/>
                <a:gd name="T58" fmla="*/ 1992 w 2299"/>
                <a:gd name="T59" fmla="*/ 956 h 1329"/>
                <a:gd name="T60" fmla="*/ 2008 w 2299"/>
                <a:gd name="T61" fmla="*/ 836 h 1329"/>
                <a:gd name="T62" fmla="*/ 2020 w 2299"/>
                <a:gd name="T63" fmla="*/ 718 h 1329"/>
                <a:gd name="T64" fmla="*/ 2027 w 2299"/>
                <a:gd name="T65" fmla="*/ 605 h 1329"/>
                <a:gd name="T66" fmla="*/ 2030 w 2299"/>
                <a:gd name="T67" fmla="*/ 496 h 1329"/>
                <a:gd name="T68" fmla="*/ 2030 w 2299"/>
                <a:gd name="T69" fmla="*/ 394 h 1329"/>
                <a:gd name="T70" fmla="*/ 2027 w 2299"/>
                <a:gd name="T71" fmla="*/ 298 h 1329"/>
                <a:gd name="T72" fmla="*/ 2022 w 2299"/>
                <a:gd name="T73" fmla="*/ 210 h 1329"/>
                <a:gd name="T74" fmla="*/ 1982 w 2299"/>
                <a:gd name="T75" fmla="*/ 234 h 1329"/>
                <a:gd name="T76" fmla="*/ 1939 w 2299"/>
                <a:gd name="T77" fmla="*/ 261 h 1329"/>
                <a:gd name="T78" fmla="*/ 1892 w 2299"/>
                <a:gd name="T79" fmla="*/ 288 h 1329"/>
                <a:gd name="T80" fmla="*/ 1839 w 2299"/>
                <a:gd name="T81" fmla="*/ 315 h 1329"/>
                <a:gd name="T82" fmla="*/ 1781 w 2299"/>
                <a:gd name="T83" fmla="*/ 344 h 1329"/>
                <a:gd name="T84" fmla="*/ 1717 w 2299"/>
                <a:gd name="T85" fmla="*/ 372 h 1329"/>
                <a:gd name="T86" fmla="*/ 1649 w 2299"/>
                <a:gd name="T87" fmla="*/ 400 h 1329"/>
                <a:gd name="T88" fmla="*/ 1575 w 2299"/>
                <a:gd name="T89" fmla="*/ 430 h 1329"/>
                <a:gd name="T90" fmla="*/ 1495 w 2299"/>
                <a:gd name="T91" fmla="*/ 460 h 1329"/>
                <a:gd name="T92" fmla="*/ 1408 w 2299"/>
                <a:gd name="T93" fmla="*/ 488 h 1329"/>
                <a:gd name="T94" fmla="*/ 1316 w 2299"/>
                <a:gd name="T95" fmla="*/ 518 h 1329"/>
                <a:gd name="T96" fmla="*/ 1217 w 2299"/>
                <a:gd name="T97" fmla="*/ 546 h 1329"/>
                <a:gd name="T98" fmla="*/ 1112 w 2299"/>
                <a:gd name="T99" fmla="*/ 576 h 1329"/>
                <a:gd name="T100" fmla="*/ 999 w 2299"/>
                <a:gd name="T101" fmla="*/ 603 h 1329"/>
                <a:gd name="T102" fmla="*/ 879 w 2299"/>
                <a:gd name="T103" fmla="*/ 632 h 1329"/>
                <a:gd name="T104" fmla="*/ 751 w 2299"/>
                <a:gd name="T105" fmla="*/ 657 h 1329"/>
                <a:gd name="T106" fmla="*/ 617 w 2299"/>
                <a:gd name="T107" fmla="*/ 683 h 1329"/>
                <a:gd name="T108" fmla="*/ 475 w 2299"/>
                <a:gd name="T109" fmla="*/ 709 h 1329"/>
                <a:gd name="T110" fmla="*/ 325 w 2299"/>
                <a:gd name="T111" fmla="*/ 732 h 1329"/>
                <a:gd name="T112" fmla="*/ 166 w 2299"/>
                <a:gd name="T113" fmla="*/ 755 h 1329"/>
                <a:gd name="T114" fmla="*/ 0 w 2299"/>
                <a:gd name="T115" fmla="*/ 775 h 1329"/>
                <a:gd name="T116" fmla="*/ 0 w 2299"/>
                <a:gd name="T117" fmla="*/ 0 h 1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99" h="1329">
                  <a:moveTo>
                    <a:pt x="0" y="0"/>
                  </a:moveTo>
                  <a:lnTo>
                    <a:pt x="2292" y="0"/>
                  </a:lnTo>
                  <a:lnTo>
                    <a:pt x="2298" y="83"/>
                  </a:lnTo>
                  <a:lnTo>
                    <a:pt x="2299" y="164"/>
                  </a:lnTo>
                  <a:lnTo>
                    <a:pt x="2296" y="245"/>
                  </a:lnTo>
                  <a:lnTo>
                    <a:pt x="2290" y="325"/>
                  </a:lnTo>
                  <a:lnTo>
                    <a:pt x="2279" y="403"/>
                  </a:lnTo>
                  <a:lnTo>
                    <a:pt x="2265" y="480"/>
                  </a:lnTo>
                  <a:lnTo>
                    <a:pt x="2249" y="555"/>
                  </a:lnTo>
                  <a:lnTo>
                    <a:pt x="2230" y="628"/>
                  </a:lnTo>
                  <a:lnTo>
                    <a:pt x="2210" y="698"/>
                  </a:lnTo>
                  <a:lnTo>
                    <a:pt x="2187" y="767"/>
                  </a:lnTo>
                  <a:lnTo>
                    <a:pt x="2162" y="832"/>
                  </a:lnTo>
                  <a:lnTo>
                    <a:pt x="2138" y="894"/>
                  </a:lnTo>
                  <a:lnTo>
                    <a:pt x="2112" y="953"/>
                  </a:lnTo>
                  <a:lnTo>
                    <a:pt x="2087" y="1009"/>
                  </a:lnTo>
                  <a:lnTo>
                    <a:pt x="2062" y="1060"/>
                  </a:lnTo>
                  <a:lnTo>
                    <a:pt x="2036" y="1109"/>
                  </a:lnTo>
                  <a:lnTo>
                    <a:pt x="2013" y="1153"/>
                  </a:lnTo>
                  <a:lnTo>
                    <a:pt x="1990" y="1193"/>
                  </a:lnTo>
                  <a:lnTo>
                    <a:pt x="1970" y="1228"/>
                  </a:lnTo>
                  <a:lnTo>
                    <a:pt x="1951" y="1257"/>
                  </a:lnTo>
                  <a:lnTo>
                    <a:pt x="1936" y="1283"/>
                  </a:lnTo>
                  <a:lnTo>
                    <a:pt x="1923" y="1303"/>
                  </a:lnTo>
                  <a:lnTo>
                    <a:pt x="1913" y="1318"/>
                  </a:lnTo>
                  <a:lnTo>
                    <a:pt x="1906" y="1326"/>
                  </a:lnTo>
                  <a:lnTo>
                    <a:pt x="1905" y="1329"/>
                  </a:lnTo>
                  <a:lnTo>
                    <a:pt x="1940" y="1205"/>
                  </a:lnTo>
                  <a:lnTo>
                    <a:pt x="1969" y="1079"/>
                  </a:lnTo>
                  <a:lnTo>
                    <a:pt x="1992" y="956"/>
                  </a:lnTo>
                  <a:lnTo>
                    <a:pt x="2008" y="836"/>
                  </a:lnTo>
                  <a:lnTo>
                    <a:pt x="2020" y="718"/>
                  </a:lnTo>
                  <a:lnTo>
                    <a:pt x="2027" y="605"/>
                  </a:lnTo>
                  <a:lnTo>
                    <a:pt x="2030" y="496"/>
                  </a:lnTo>
                  <a:lnTo>
                    <a:pt x="2030" y="394"/>
                  </a:lnTo>
                  <a:lnTo>
                    <a:pt x="2027" y="298"/>
                  </a:lnTo>
                  <a:lnTo>
                    <a:pt x="2022" y="210"/>
                  </a:lnTo>
                  <a:lnTo>
                    <a:pt x="1982" y="234"/>
                  </a:lnTo>
                  <a:lnTo>
                    <a:pt x="1939" y="261"/>
                  </a:lnTo>
                  <a:lnTo>
                    <a:pt x="1892" y="288"/>
                  </a:lnTo>
                  <a:lnTo>
                    <a:pt x="1839" y="315"/>
                  </a:lnTo>
                  <a:lnTo>
                    <a:pt x="1781" y="344"/>
                  </a:lnTo>
                  <a:lnTo>
                    <a:pt x="1717" y="372"/>
                  </a:lnTo>
                  <a:lnTo>
                    <a:pt x="1649" y="400"/>
                  </a:lnTo>
                  <a:lnTo>
                    <a:pt x="1575" y="430"/>
                  </a:lnTo>
                  <a:lnTo>
                    <a:pt x="1495" y="460"/>
                  </a:lnTo>
                  <a:lnTo>
                    <a:pt x="1408" y="488"/>
                  </a:lnTo>
                  <a:lnTo>
                    <a:pt x="1316" y="518"/>
                  </a:lnTo>
                  <a:lnTo>
                    <a:pt x="1217" y="546"/>
                  </a:lnTo>
                  <a:lnTo>
                    <a:pt x="1112" y="576"/>
                  </a:lnTo>
                  <a:lnTo>
                    <a:pt x="999" y="603"/>
                  </a:lnTo>
                  <a:lnTo>
                    <a:pt x="879" y="632"/>
                  </a:lnTo>
                  <a:lnTo>
                    <a:pt x="751" y="657"/>
                  </a:lnTo>
                  <a:lnTo>
                    <a:pt x="617" y="683"/>
                  </a:lnTo>
                  <a:lnTo>
                    <a:pt x="475" y="709"/>
                  </a:lnTo>
                  <a:lnTo>
                    <a:pt x="325" y="732"/>
                  </a:lnTo>
                  <a:lnTo>
                    <a:pt x="166" y="755"/>
                  </a:lnTo>
                  <a:lnTo>
                    <a:pt x="0" y="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656"/>
            </a:solidFill>
            <a:ln w="0">
              <a:solidFill>
                <a:srgbClr val="FF96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5"/>
            <p:cNvSpPr>
              <a:spLocks/>
            </p:cNvSpPr>
            <p:nvPr/>
          </p:nvSpPr>
          <p:spPr bwMode="auto">
            <a:xfrm>
              <a:off x="1850" y="2238"/>
              <a:ext cx="457" cy="259"/>
            </a:xfrm>
            <a:custGeom>
              <a:avLst/>
              <a:gdLst>
                <a:gd name="T0" fmla="*/ 0 w 1370"/>
                <a:gd name="T1" fmla="*/ 0 h 775"/>
                <a:gd name="T2" fmla="*/ 1370 w 1370"/>
                <a:gd name="T3" fmla="*/ 0 h 775"/>
                <a:gd name="T4" fmla="*/ 1300 w 1370"/>
                <a:gd name="T5" fmla="*/ 58 h 775"/>
                <a:gd name="T6" fmla="*/ 1228 w 1370"/>
                <a:gd name="T7" fmla="*/ 115 h 775"/>
                <a:gd name="T8" fmla="*/ 1156 w 1370"/>
                <a:gd name="T9" fmla="*/ 169 h 775"/>
                <a:gd name="T10" fmla="*/ 1082 w 1370"/>
                <a:gd name="T11" fmla="*/ 221 h 775"/>
                <a:gd name="T12" fmla="*/ 1007 w 1370"/>
                <a:gd name="T13" fmla="*/ 271 h 775"/>
                <a:gd name="T14" fmla="*/ 933 w 1370"/>
                <a:gd name="T15" fmla="*/ 319 h 775"/>
                <a:gd name="T16" fmla="*/ 858 w 1370"/>
                <a:gd name="T17" fmla="*/ 364 h 775"/>
                <a:gd name="T18" fmla="*/ 784 w 1370"/>
                <a:gd name="T19" fmla="*/ 407 h 775"/>
                <a:gd name="T20" fmla="*/ 712 w 1370"/>
                <a:gd name="T21" fmla="*/ 449 h 775"/>
                <a:gd name="T22" fmla="*/ 640 w 1370"/>
                <a:gd name="T23" fmla="*/ 487 h 775"/>
                <a:gd name="T24" fmla="*/ 570 w 1370"/>
                <a:gd name="T25" fmla="*/ 523 h 775"/>
                <a:gd name="T26" fmla="*/ 504 w 1370"/>
                <a:gd name="T27" fmla="*/ 557 h 775"/>
                <a:gd name="T28" fmla="*/ 439 w 1370"/>
                <a:gd name="T29" fmla="*/ 590 h 775"/>
                <a:gd name="T30" fmla="*/ 376 w 1370"/>
                <a:gd name="T31" fmla="*/ 618 h 775"/>
                <a:gd name="T32" fmla="*/ 317 w 1370"/>
                <a:gd name="T33" fmla="*/ 645 h 775"/>
                <a:gd name="T34" fmla="*/ 263 w 1370"/>
                <a:gd name="T35" fmla="*/ 669 h 775"/>
                <a:gd name="T36" fmla="*/ 211 w 1370"/>
                <a:gd name="T37" fmla="*/ 691 h 775"/>
                <a:gd name="T38" fmla="*/ 165 w 1370"/>
                <a:gd name="T39" fmla="*/ 711 h 775"/>
                <a:gd name="T40" fmla="*/ 123 w 1370"/>
                <a:gd name="T41" fmla="*/ 728 h 775"/>
                <a:gd name="T42" fmla="*/ 88 w 1370"/>
                <a:gd name="T43" fmla="*/ 742 h 775"/>
                <a:gd name="T44" fmla="*/ 57 w 1370"/>
                <a:gd name="T45" fmla="*/ 755 h 775"/>
                <a:gd name="T46" fmla="*/ 32 w 1370"/>
                <a:gd name="T47" fmla="*/ 764 h 775"/>
                <a:gd name="T48" fmla="*/ 15 w 1370"/>
                <a:gd name="T49" fmla="*/ 769 h 775"/>
                <a:gd name="T50" fmla="*/ 4 w 1370"/>
                <a:gd name="T51" fmla="*/ 773 h 775"/>
                <a:gd name="T52" fmla="*/ 0 w 1370"/>
                <a:gd name="T53" fmla="*/ 775 h 775"/>
                <a:gd name="T54" fmla="*/ 0 w 1370"/>
                <a:gd name="T55" fmla="*/ 0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70" h="775">
                  <a:moveTo>
                    <a:pt x="0" y="0"/>
                  </a:moveTo>
                  <a:lnTo>
                    <a:pt x="1370" y="0"/>
                  </a:lnTo>
                  <a:lnTo>
                    <a:pt x="1300" y="58"/>
                  </a:lnTo>
                  <a:lnTo>
                    <a:pt x="1228" y="115"/>
                  </a:lnTo>
                  <a:lnTo>
                    <a:pt x="1156" y="169"/>
                  </a:lnTo>
                  <a:lnTo>
                    <a:pt x="1082" y="221"/>
                  </a:lnTo>
                  <a:lnTo>
                    <a:pt x="1007" y="271"/>
                  </a:lnTo>
                  <a:lnTo>
                    <a:pt x="933" y="319"/>
                  </a:lnTo>
                  <a:lnTo>
                    <a:pt x="858" y="364"/>
                  </a:lnTo>
                  <a:lnTo>
                    <a:pt x="784" y="407"/>
                  </a:lnTo>
                  <a:lnTo>
                    <a:pt x="712" y="449"/>
                  </a:lnTo>
                  <a:lnTo>
                    <a:pt x="640" y="487"/>
                  </a:lnTo>
                  <a:lnTo>
                    <a:pt x="570" y="523"/>
                  </a:lnTo>
                  <a:lnTo>
                    <a:pt x="504" y="557"/>
                  </a:lnTo>
                  <a:lnTo>
                    <a:pt x="439" y="590"/>
                  </a:lnTo>
                  <a:lnTo>
                    <a:pt x="376" y="618"/>
                  </a:lnTo>
                  <a:lnTo>
                    <a:pt x="317" y="645"/>
                  </a:lnTo>
                  <a:lnTo>
                    <a:pt x="263" y="669"/>
                  </a:lnTo>
                  <a:lnTo>
                    <a:pt x="211" y="691"/>
                  </a:lnTo>
                  <a:lnTo>
                    <a:pt x="165" y="711"/>
                  </a:lnTo>
                  <a:lnTo>
                    <a:pt x="123" y="728"/>
                  </a:lnTo>
                  <a:lnTo>
                    <a:pt x="88" y="742"/>
                  </a:lnTo>
                  <a:lnTo>
                    <a:pt x="57" y="755"/>
                  </a:lnTo>
                  <a:lnTo>
                    <a:pt x="32" y="764"/>
                  </a:lnTo>
                  <a:lnTo>
                    <a:pt x="15" y="769"/>
                  </a:lnTo>
                  <a:lnTo>
                    <a:pt x="4" y="773"/>
                  </a:lnTo>
                  <a:lnTo>
                    <a:pt x="0" y="7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8C56"/>
            </a:solidFill>
            <a:ln w="0">
              <a:solidFill>
                <a:srgbClr val="EF8C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58"/>
          <p:cNvGrpSpPr>
            <a:grpSpLocks noChangeAspect="1"/>
          </p:cNvGrpSpPr>
          <p:nvPr/>
        </p:nvGrpSpPr>
        <p:grpSpPr bwMode="auto">
          <a:xfrm>
            <a:off x="1911157" y="3320886"/>
            <a:ext cx="958507" cy="1465661"/>
            <a:chOff x="4758" y="475"/>
            <a:chExt cx="1941" cy="2968"/>
          </a:xfrm>
        </p:grpSpPr>
        <p:sp>
          <p:nvSpPr>
            <p:cNvPr id="75" name="Freeform 60"/>
            <p:cNvSpPr>
              <a:spLocks/>
            </p:cNvSpPr>
            <p:nvPr/>
          </p:nvSpPr>
          <p:spPr bwMode="auto">
            <a:xfrm>
              <a:off x="4758" y="1140"/>
              <a:ext cx="1941" cy="2303"/>
            </a:xfrm>
            <a:custGeom>
              <a:avLst/>
              <a:gdLst>
                <a:gd name="T0" fmla="*/ 2938 w 3883"/>
                <a:gd name="T1" fmla="*/ 5 h 4605"/>
                <a:gd name="T2" fmla="*/ 3143 w 3883"/>
                <a:gd name="T3" fmla="*/ 83 h 4605"/>
                <a:gd name="T4" fmla="*/ 3293 w 3883"/>
                <a:gd name="T5" fmla="*/ 233 h 4605"/>
                <a:gd name="T6" fmla="*/ 3371 w 3883"/>
                <a:gd name="T7" fmla="*/ 435 h 4605"/>
                <a:gd name="T8" fmla="*/ 3430 w 3883"/>
                <a:gd name="T9" fmla="*/ 721 h 4605"/>
                <a:gd name="T10" fmla="*/ 3573 w 3883"/>
                <a:gd name="T11" fmla="*/ 788 h 4605"/>
                <a:gd name="T12" fmla="*/ 3664 w 3883"/>
                <a:gd name="T13" fmla="*/ 916 h 4605"/>
                <a:gd name="T14" fmla="*/ 3678 w 3883"/>
                <a:gd name="T15" fmla="*/ 1079 h 4605"/>
                <a:gd name="T16" fmla="*/ 3611 w 3883"/>
                <a:gd name="T17" fmla="*/ 1222 h 4605"/>
                <a:gd name="T18" fmla="*/ 3483 w 3883"/>
                <a:gd name="T19" fmla="*/ 1312 h 4605"/>
                <a:gd name="T20" fmla="*/ 3376 w 3883"/>
                <a:gd name="T21" fmla="*/ 1433 h 4605"/>
                <a:gd name="T22" fmla="*/ 3338 w 3883"/>
                <a:gd name="T23" fmla="*/ 1646 h 4605"/>
                <a:gd name="T24" fmla="*/ 3230 w 3883"/>
                <a:gd name="T25" fmla="*/ 1831 h 4605"/>
                <a:gd name="T26" fmla="*/ 3063 w 3883"/>
                <a:gd name="T27" fmla="*/ 1968 h 4605"/>
                <a:gd name="T28" fmla="*/ 2557 w 3883"/>
                <a:gd name="T29" fmla="*/ 2514 h 4605"/>
                <a:gd name="T30" fmla="*/ 2595 w 3883"/>
                <a:gd name="T31" fmla="*/ 2633 h 4605"/>
                <a:gd name="T32" fmla="*/ 2696 w 3883"/>
                <a:gd name="T33" fmla="*/ 2707 h 4605"/>
                <a:gd name="T34" fmla="*/ 3170 w 3883"/>
                <a:gd name="T35" fmla="*/ 2835 h 4605"/>
                <a:gd name="T36" fmla="*/ 3440 w 3883"/>
                <a:gd name="T37" fmla="*/ 2949 h 4605"/>
                <a:gd name="T38" fmla="*/ 3606 w 3883"/>
                <a:gd name="T39" fmla="*/ 3081 h 4605"/>
                <a:gd name="T40" fmla="*/ 3704 w 3883"/>
                <a:gd name="T41" fmla="*/ 3267 h 4605"/>
                <a:gd name="T42" fmla="*/ 3810 w 3883"/>
                <a:gd name="T43" fmla="*/ 3851 h 4605"/>
                <a:gd name="T44" fmla="*/ 3861 w 3883"/>
                <a:gd name="T45" fmla="*/ 3898 h 4605"/>
                <a:gd name="T46" fmla="*/ 3879 w 3883"/>
                <a:gd name="T47" fmla="*/ 4007 h 4605"/>
                <a:gd name="T48" fmla="*/ 3834 w 3883"/>
                <a:gd name="T49" fmla="*/ 4050 h 4605"/>
                <a:gd name="T50" fmla="*/ 3678 w 3883"/>
                <a:gd name="T51" fmla="*/ 4448 h 4605"/>
                <a:gd name="T52" fmla="*/ 3606 w 3883"/>
                <a:gd name="T53" fmla="*/ 4560 h 4605"/>
                <a:gd name="T54" fmla="*/ 3477 w 3883"/>
                <a:gd name="T55" fmla="*/ 4605 h 4605"/>
                <a:gd name="T56" fmla="*/ 315 w 3883"/>
                <a:gd name="T57" fmla="*/ 4585 h 4605"/>
                <a:gd name="T58" fmla="*/ 221 w 3883"/>
                <a:gd name="T59" fmla="*/ 4491 h 4605"/>
                <a:gd name="T60" fmla="*/ 199 w 3883"/>
                <a:gd name="T61" fmla="*/ 4093 h 4605"/>
                <a:gd name="T62" fmla="*/ 15 w 3883"/>
                <a:gd name="T63" fmla="*/ 4025 h 4605"/>
                <a:gd name="T64" fmla="*/ 4 w 3883"/>
                <a:gd name="T65" fmla="*/ 3965 h 4605"/>
                <a:gd name="T66" fmla="*/ 51 w 3883"/>
                <a:gd name="T67" fmla="*/ 3860 h 4605"/>
                <a:gd name="T68" fmla="*/ 165 w 3883"/>
                <a:gd name="T69" fmla="*/ 3340 h 4605"/>
                <a:gd name="T70" fmla="*/ 223 w 3883"/>
                <a:gd name="T71" fmla="*/ 3161 h 4605"/>
                <a:gd name="T72" fmla="*/ 348 w 3883"/>
                <a:gd name="T73" fmla="*/ 3014 h 4605"/>
                <a:gd name="T74" fmla="*/ 664 w 3883"/>
                <a:gd name="T75" fmla="*/ 2839 h 4605"/>
                <a:gd name="T76" fmla="*/ 735 w 3883"/>
                <a:gd name="T77" fmla="*/ 2848 h 4605"/>
                <a:gd name="T78" fmla="*/ 1227 w 3883"/>
                <a:gd name="T79" fmla="*/ 2689 h 4605"/>
                <a:gd name="T80" fmla="*/ 1310 w 3883"/>
                <a:gd name="T81" fmla="*/ 2597 h 4605"/>
                <a:gd name="T82" fmla="*/ 1326 w 3883"/>
                <a:gd name="T83" fmla="*/ 2183 h 4605"/>
                <a:gd name="T84" fmla="*/ 758 w 3883"/>
                <a:gd name="T85" fmla="*/ 1928 h 4605"/>
                <a:gd name="T86" fmla="*/ 610 w 3883"/>
                <a:gd name="T87" fmla="*/ 1773 h 4605"/>
                <a:gd name="T88" fmla="*/ 525 w 3883"/>
                <a:gd name="T89" fmla="*/ 1578 h 4605"/>
                <a:gd name="T90" fmla="*/ 507 w 3883"/>
                <a:gd name="T91" fmla="*/ 511 h 4605"/>
                <a:gd name="T92" fmla="*/ 556 w 3883"/>
                <a:gd name="T93" fmla="*/ 296 h 4605"/>
                <a:gd name="T94" fmla="*/ 684 w 3883"/>
                <a:gd name="T95" fmla="*/ 126 h 4605"/>
                <a:gd name="T96" fmla="*/ 872 w 3883"/>
                <a:gd name="T97" fmla="*/ 21 h 4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83" h="4605">
                  <a:moveTo>
                    <a:pt x="1019" y="0"/>
                  </a:moveTo>
                  <a:lnTo>
                    <a:pt x="2864" y="0"/>
                  </a:lnTo>
                  <a:lnTo>
                    <a:pt x="2938" y="5"/>
                  </a:lnTo>
                  <a:lnTo>
                    <a:pt x="3011" y="21"/>
                  </a:lnTo>
                  <a:lnTo>
                    <a:pt x="3079" y="47"/>
                  </a:lnTo>
                  <a:lnTo>
                    <a:pt x="3143" y="83"/>
                  </a:lnTo>
                  <a:lnTo>
                    <a:pt x="3199" y="126"/>
                  </a:lnTo>
                  <a:lnTo>
                    <a:pt x="3250" y="177"/>
                  </a:lnTo>
                  <a:lnTo>
                    <a:pt x="3293" y="233"/>
                  </a:lnTo>
                  <a:lnTo>
                    <a:pt x="3327" y="296"/>
                  </a:lnTo>
                  <a:lnTo>
                    <a:pt x="3354" y="365"/>
                  </a:lnTo>
                  <a:lnTo>
                    <a:pt x="3371" y="435"/>
                  </a:lnTo>
                  <a:lnTo>
                    <a:pt x="3376" y="511"/>
                  </a:lnTo>
                  <a:lnTo>
                    <a:pt x="3376" y="717"/>
                  </a:lnTo>
                  <a:lnTo>
                    <a:pt x="3430" y="721"/>
                  </a:lnTo>
                  <a:lnTo>
                    <a:pt x="3483" y="735"/>
                  </a:lnTo>
                  <a:lnTo>
                    <a:pt x="3530" y="759"/>
                  </a:lnTo>
                  <a:lnTo>
                    <a:pt x="3573" y="788"/>
                  </a:lnTo>
                  <a:lnTo>
                    <a:pt x="3611" y="826"/>
                  </a:lnTo>
                  <a:lnTo>
                    <a:pt x="3640" y="869"/>
                  </a:lnTo>
                  <a:lnTo>
                    <a:pt x="3664" y="916"/>
                  </a:lnTo>
                  <a:lnTo>
                    <a:pt x="3678" y="969"/>
                  </a:lnTo>
                  <a:lnTo>
                    <a:pt x="3684" y="1023"/>
                  </a:lnTo>
                  <a:lnTo>
                    <a:pt x="3678" y="1079"/>
                  </a:lnTo>
                  <a:lnTo>
                    <a:pt x="3664" y="1131"/>
                  </a:lnTo>
                  <a:lnTo>
                    <a:pt x="3640" y="1178"/>
                  </a:lnTo>
                  <a:lnTo>
                    <a:pt x="3611" y="1222"/>
                  </a:lnTo>
                  <a:lnTo>
                    <a:pt x="3573" y="1258"/>
                  </a:lnTo>
                  <a:lnTo>
                    <a:pt x="3530" y="1288"/>
                  </a:lnTo>
                  <a:lnTo>
                    <a:pt x="3483" y="1312"/>
                  </a:lnTo>
                  <a:lnTo>
                    <a:pt x="3430" y="1325"/>
                  </a:lnTo>
                  <a:lnTo>
                    <a:pt x="3376" y="1330"/>
                  </a:lnTo>
                  <a:lnTo>
                    <a:pt x="3376" y="1433"/>
                  </a:lnTo>
                  <a:lnTo>
                    <a:pt x="3371" y="1507"/>
                  </a:lnTo>
                  <a:lnTo>
                    <a:pt x="3358" y="1578"/>
                  </a:lnTo>
                  <a:lnTo>
                    <a:pt x="3338" y="1646"/>
                  </a:lnTo>
                  <a:lnTo>
                    <a:pt x="3309" y="1711"/>
                  </a:lnTo>
                  <a:lnTo>
                    <a:pt x="3273" y="1773"/>
                  </a:lnTo>
                  <a:lnTo>
                    <a:pt x="3230" y="1831"/>
                  </a:lnTo>
                  <a:lnTo>
                    <a:pt x="3181" y="1881"/>
                  </a:lnTo>
                  <a:lnTo>
                    <a:pt x="3125" y="1928"/>
                  </a:lnTo>
                  <a:lnTo>
                    <a:pt x="3063" y="1968"/>
                  </a:lnTo>
                  <a:lnTo>
                    <a:pt x="2998" y="1999"/>
                  </a:lnTo>
                  <a:lnTo>
                    <a:pt x="2557" y="2183"/>
                  </a:lnTo>
                  <a:lnTo>
                    <a:pt x="2557" y="2514"/>
                  </a:lnTo>
                  <a:lnTo>
                    <a:pt x="2560" y="2557"/>
                  </a:lnTo>
                  <a:lnTo>
                    <a:pt x="2575" y="2597"/>
                  </a:lnTo>
                  <a:lnTo>
                    <a:pt x="2595" y="2633"/>
                  </a:lnTo>
                  <a:lnTo>
                    <a:pt x="2624" y="2664"/>
                  </a:lnTo>
                  <a:lnTo>
                    <a:pt x="2656" y="2689"/>
                  </a:lnTo>
                  <a:lnTo>
                    <a:pt x="2696" y="2707"/>
                  </a:lnTo>
                  <a:lnTo>
                    <a:pt x="3134" y="2868"/>
                  </a:lnTo>
                  <a:lnTo>
                    <a:pt x="3148" y="2848"/>
                  </a:lnTo>
                  <a:lnTo>
                    <a:pt x="3170" y="2835"/>
                  </a:lnTo>
                  <a:lnTo>
                    <a:pt x="3195" y="2832"/>
                  </a:lnTo>
                  <a:lnTo>
                    <a:pt x="3219" y="2839"/>
                  </a:lnTo>
                  <a:lnTo>
                    <a:pt x="3440" y="2949"/>
                  </a:lnTo>
                  <a:lnTo>
                    <a:pt x="3503" y="2985"/>
                  </a:lnTo>
                  <a:lnTo>
                    <a:pt x="3559" y="3031"/>
                  </a:lnTo>
                  <a:lnTo>
                    <a:pt x="3606" y="3081"/>
                  </a:lnTo>
                  <a:lnTo>
                    <a:pt x="3648" y="3139"/>
                  </a:lnTo>
                  <a:lnTo>
                    <a:pt x="3680" y="3200"/>
                  </a:lnTo>
                  <a:lnTo>
                    <a:pt x="3704" y="3267"/>
                  </a:lnTo>
                  <a:lnTo>
                    <a:pt x="3718" y="3340"/>
                  </a:lnTo>
                  <a:lnTo>
                    <a:pt x="3787" y="3851"/>
                  </a:lnTo>
                  <a:lnTo>
                    <a:pt x="3810" y="3851"/>
                  </a:lnTo>
                  <a:lnTo>
                    <a:pt x="3832" y="3860"/>
                  </a:lnTo>
                  <a:lnTo>
                    <a:pt x="3850" y="3876"/>
                  </a:lnTo>
                  <a:lnTo>
                    <a:pt x="3861" y="3898"/>
                  </a:lnTo>
                  <a:lnTo>
                    <a:pt x="3881" y="3965"/>
                  </a:lnTo>
                  <a:lnTo>
                    <a:pt x="3883" y="3987"/>
                  </a:lnTo>
                  <a:lnTo>
                    <a:pt x="3879" y="4007"/>
                  </a:lnTo>
                  <a:lnTo>
                    <a:pt x="3868" y="4025"/>
                  </a:lnTo>
                  <a:lnTo>
                    <a:pt x="3854" y="4039"/>
                  </a:lnTo>
                  <a:lnTo>
                    <a:pt x="3834" y="4050"/>
                  </a:lnTo>
                  <a:lnTo>
                    <a:pt x="3684" y="4093"/>
                  </a:lnTo>
                  <a:lnTo>
                    <a:pt x="3684" y="4401"/>
                  </a:lnTo>
                  <a:lnTo>
                    <a:pt x="3678" y="4448"/>
                  </a:lnTo>
                  <a:lnTo>
                    <a:pt x="3662" y="4491"/>
                  </a:lnTo>
                  <a:lnTo>
                    <a:pt x="3639" y="4529"/>
                  </a:lnTo>
                  <a:lnTo>
                    <a:pt x="3606" y="4560"/>
                  </a:lnTo>
                  <a:lnTo>
                    <a:pt x="3568" y="4585"/>
                  </a:lnTo>
                  <a:lnTo>
                    <a:pt x="3525" y="4599"/>
                  </a:lnTo>
                  <a:lnTo>
                    <a:pt x="3477" y="4605"/>
                  </a:lnTo>
                  <a:lnTo>
                    <a:pt x="405" y="4605"/>
                  </a:lnTo>
                  <a:lnTo>
                    <a:pt x="358" y="4599"/>
                  </a:lnTo>
                  <a:lnTo>
                    <a:pt x="315" y="4585"/>
                  </a:lnTo>
                  <a:lnTo>
                    <a:pt x="277" y="4560"/>
                  </a:lnTo>
                  <a:lnTo>
                    <a:pt x="244" y="4529"/>
                  </a:lnTo>
                  <a:lnTo>
                    <a:pt x="221" y="4491"/>
                  </a:lnTo>
                  <a:lnTo>
                    <a:pt x="205" y="4448"/>
                  </a:lnTo>
                  <a:lnTo>
                    <a:pt x="199" y="4401"/>
                  </a:lnTo>
                  <a:lnTo>
                    <a:pt x="199" y="4093"/>
                  </a:lnTo>
                  <a:lnTo>
                    <a:pt x="49" y="4050"/>
                  </a:lnTo>
                  <a:lnTo>
                    <a:pt x="29" y="4039"/>
                  </a:lnTo>
                  <a:lnTo>
                    <a:pt x="15" y="4025"/>
                  </a:lnTo>
                  <a:lnTo>
                    <a:pt x="4" y="4007"/>
                  </a:lnTo>
                  <a:lnTo>
                    <a:pt x="0" y="3987"/>
                  </a:lnTo>
                  <a:lnTo>
                    <a:pt x="4" y="3965"/>
                  </a:lnTo>
                  <a:lnTo>
                    <a:pt x="22" y="3898"/>
                  </a:lnTo>
                  <a:lnTo>
                    <a:pt x="33" y="3876"/>
                  </a:lnTo>
                  <a:lnTo>
                    <a:pt x="51" y="3860"/>
                  </a:lnTo>
                  <a:lnTo>
                    <a:pt x="73" y="3851"/>
                  </a:lnTo>
                  <a:lnTo>
                    <a:pt x="96" y="3851"/>
                  </a:lnTo>
                  <a:lnTo>
                    <a:pt x="165" y="3340"/>
                  </a:lnTo>
                  <a:lnTo>
                    <a:pt x="176" y="3276"/>
                  </a:lnTo>
                  <a:lnTo>
                    <a:pt x="196" y="3217"/>
                  </a:lnTo>
                  <a:lnTo>
                    <a:pt x="223" y="3161"/>
                  </a:lnTo>
                  <a:lnTo>
                    <a:pt x="257" y="3108"/>
                  </a:lnTo>
                  <a:lnTo>
                    <a:pt x="299" y="3060"/>
                  </a:lnTo>
                  <a:lnTo>
                    <a:pt x="348" y="3014"/>
                  </a:lnTo>
                  <a:lnTo>
                    <a:pt x="402" y="2975"/>
                  </a:lnTo>
                  <a:lnTo>
                    <a:pt x="463" y="2938"/>
                  </a:lnTo>
                  <a:lnTo>
                    <a:pt x="664" y="2839"/>
                  </a:lnTo>
                  <a:lnTo>
                    <a:pt x="690" y="2832"/>
                  </a:lnTo>
                  <a:lnTo>
                    <a:pt x="713" y="2835"/>
                  </a:lnTo>
                  <a:lnTo>
                    <a:pt x="735" y="2848"/>
                  </a:lnTo>
                  <a:lnTo>
                    <a:pt x="751" y="2868"/>
                  </a:lnTo>
                  <a:lnTo>
                    <a:pt x="1187" y="2707"/>
                  </a:lnTo>
                  <a:lnTo>
                    <a:pt x="1227" y="2689"/>
                  </a:lnTo>
                  <a:lnTo>
                    <a:pt x="1261" y="2664"/>
                  </a:lnTo>
                  <a:lnTo>
                    <a:pt x="1288" y="2633"/>
                  </a:lnTo>
                  <a:lnTo>
                    <a:pt x="1310" y="2597"/>
                  </a:lnTo>
                  <a:lnTo>
                    <a:pt x="1323" y="2557"/>
                  </a:lnTo>
                  <a:lnTo>
                    <a:pt x="1326" y="2514"/>
                  </a:lnTo>
                  <a:lnTo>
                    <a:pt x="1326" y="2183"/>
                  </a:lnTo>
                  <a:lnTo>
                    <a:pt x="885" y="1999"/>
                  </a:lnTo>
                  <a:lnTo>
                    <a:pt x="820" y="1968"/>
                  </a:lnTo>
                  <a:lnTo>
                    <a:pt x="758" y="1928"/>
                  </a:lnTo>
                  <a:lnTo>
                    <a:pt x="702" y="1881"/>
                  </a:lnTo>
                  <a:lnTo>
                    <a:pt x="653" y="1831"/>
                  </a:lnTo>
                  <a:lnTo>
                    <a:pt x="610" y="1773"/>
                  </a:lnTo>
                  <a:lnTo>
                    <a:pt x="574" y="1711"/>
                  </a:lnTo>
                  <a:lnTo>
                    <a:pt x="547" y="1646"/>
                  </a:lnTo>
                  <a:lnTo>
                    <a:pt x="525" y="1578"/>
                  </a:lnTo>
                  <a:lnTo>
                    <a:pt x="512" y="1507"/>
                  </a:lnTo>
                  <a:lnTo>
                    <a:pt x="507" y="1433"/>
                  </a:lnTo>
                  <a:lnTo>
                    <a:pt x="507" y="511"/>
                  </a:lnTo>
                  <a:lnTo>
                    <a:pt x="512" y="435"/>
                  </a:lnTo>
                  <a:lnTo>
                    <a:pt x="528" y="365"/>
                  </a:lnTo>
                  <a:lnTo>
                    <a:pt x="556" y="296"/>
                  </a:lnTo>
                  <a:lnTo>
                    <a:pt x="590" y="233"/>
                  </a:lnTo>
                  <a:lnTo>
                    <a:pt x="633" y="177"/>
                  </a:lnTo>
                  <a:lnTo>
                    <a:pt x="684" y="126"/>
                  </a:lnTo>
                  <a:lnTo>
                    <a:pt x="740" y="83"/>
                  </a:lnTo>
                  <a:lnTo>
                    <a:pt x="803" y="47"/>
                  </a:lnTo>
                  <a:lnTo>
                    <a:pt x="872" y="21"/>
                  </a:lnTo>
                  <a:lnTo>
                    <a:pt x="945" y="5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C38762"/>
            </a:solidFill>
            <a:ln w="0">
              <a:solidFill>
                <a:srgbClr val="C3876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61"/>
            <p:cNvSpPr>
              <a:spLocks/>
            </p:cNvSpPr>
            <p:nvPr/>
          </p:nvSpPr>
          <p:spPr bwMode="auto">
            <a:xfrm>
              <a:off x="6087" y="577"/>
              <a:ext cx="497" cy="1024"/>
            </a:xfrm>
            <a:custGeom>
              <a:avLst/>
              <a:gdLst>
                <a:gd name="T0" fmla="*/ 0 w 993"/>
                <a:gd name="T1" fmla="*/ 0 h 2048"/>
                <a:gd name="T2" fmla="*/ 107 w 993"/>
                <a:gd name="T3" fmla="*/ 3 h 2048"/>
                <a:gd name="T4" fmla="*/ 204 w 993"/>
                <a:gd name="T5" fmla="*/ 11 h 2048"/>
                <a:gd name="T6" fmla="*/ 295 w 993"/>
                <a:gd name="T7" fmla="*/ 25 h 2048"/>
                <a:gd name="T8" fmla="*/ 378 w 993"/>
                <a:gd name="T9" fmla="*/ 41 h 2048"/>
                <a:gd name="T10" fmla="*/ 454 w 993"/>
                <a:gd name="T11" fmla="*/ 63 h 2048"/>
                <a:gd name="T12" fmla="*/ 525 w 993"/>
                <a:gd name="T13" fmla="*/ 87 h 2048"/>
                <a:gd name="T14" fmla="*/ 590 w 993"/>
                <a:gd name="T15" fmla="*/ 114 h 2048"/>
                <a:gd name="T16" fmla="*/ 648 w 993"/>
                <a:gd name="T17" fmla="*/ 144 h 2048"/>
                <a:gd name="T18" fmla="*/ 700 w 993"/>
                <a:gd name="T19" fmla="*/ 175 h 2048"/>
                <a:gd name="T20" fmla="*/ 747 w 993"/>
                <a:gd name="T21" fmla="*/ 210 h 2048"/>
                <a:gd name="T22" fmla="*/ 789 w 993"/>
                <a:gd name="T23" fmla="*/ 244 h 2048"/>
                <a:gd name="T24" fmla="*/ 825 w 993"/>
                <a:gd name="T25" fmla="*/ 278 h 2048"/>
                <a:gd name="T26" fmla="*/ 856 w 993"/>
                <a:gd name="T27" fmla="*/ 313 h 2048"/>
                <a:gd name="T28" fmla="*/ 883 w 993"/>
                <a:gd name="T29" fmla="*/ 345 h 2048"/>
                <a:gd name="T30" fmla="*/ 905 w 993"/>
                <a:gd name="T31" fmla="*/ 378 h 2048"/>
                <a:gd name="T32" fmla="*/ 923 w 993"/>
                <a:gd name="T33" fmla="*/ 410 h 2048"/>
                <a:gd name="T34" fmla="*/ 941 w 993"/>
                <a:gd name="T35" fmla="*/ 452 h 2048"/>
                <a:gd name="T36" fmla="*/ 955 w 993"/>
                <a:gd name="T37" fmla="*/ 500 h 2048"/>
                <a:gd name="T38" fmla="*/ 968 w 993"/>
                <a:gd name="T39" fmla="*/ 558 h 2048"/>
                <a:gd name="T40" fmla="*/ 977 w 993"/>
                <a:gd name="T41" fmla="*/ 625 h 2048"/>
                <a:gd name="T42" fmla="*/ 984 w 993"/>
                <a:gd name="T43" fmla="*/ 696 h 2048"/>
                <a:gd name="T44" fmla="*/ 990 w 993"/>
                <a:gd name="T45" fmla="*/ 773 h 2048"/>
                <a:gd name="T46" fmla="*/ 991 w 993"/>
                <a:gd name="T47" fmla="*/ 855 h 2048"/>
                <a:gd name="T48" fmla="*/ 993 w 993"/>
                <a:gd name="T49" fmla="*/ 940 h 2048"/>
                <a:gd name="T50" fmla="*/ 993 w 993"/>
                <a:gd name="T51" fmla="*/ 1026 h 2048"/>
                <a:gd name="T52" fmla="*/ 991 w 993"/>
                <a:gd name="T53" fmla="*/ 1117 h 2048"/>
                <a:gd name="T54" fmla="*/ 988 w 993"/>
                <a:gd name="T55" fmla="*/ 1207 h 2048"/>
                <a:gd name="T56" fmla="*/ 984 w 993"/>
                <a:gd name="T57" fmla="*/ 1297 h 2048"/>
                <a:gd name="T58" fmla="*/ 981 w 993"/>
                <a:gd name="T59" fmla="*/ 1386 h 2048"/>
                <a:gd name="T60" fmla="*/ 975 w 993"/>
                <a:gd name="T61" fmla="*/ 1473 h 2048"/>
                <a:gd name="T62" fmla="*/ 968 w 993"/>
                <a:gd name="T63" fmla="*/ 1558 h 2048"/>
                <a:gd name="T64" fmla="*/ 962 w 993"/>
                <a:gd name="T65" fmla="*/ 1639 h 2048"/>
                <a:gd name="T66" fmla="*/ 955 w 993"/>
                <a:gd name="T67" fmla="*/ 1715 h 2048"/>
                <a:gd name="T68" fmla="*/ 950 w 993"/>
                <a:gd name="T69" fmla="*/ 1785 h 2048"/>
                <a:gd name="T70" fmla="*/ 944 w 993"/>
                <a:gd name="T71" fmla="*/ 1849 h 2048"/>
                <a:gd name="T72" fmla="*/ 937 w 993"/>
                <a:gd name="T73" fmla="*/ 1907 h 2048"/>
                <a:gd name="T74" fmla="*/ 933 w 993"/>
                <a:gd name="T75" fmla="*/ 1954 h 2048"/>
                <a:gd name="T76" fmla="*/ 928 w 993"/>
                <a:gd name="T77" fmla="*/ 1993 h 2048"/>
                <a:gd name="T78" fmla="*/ 926 w 993"/>
                <a:gd name="T79" fmla="*/ 2022 h 2048"/>
                <a:gd name="T80" fmla="*/ 923 w 993"/>
                <a:gd name="T81" fmla="*/ 2040 h 2048"/>
                <a:gd name="T82" fmla="*/ 923 w 993"/>
                <a:gd name="T83" fmla="*/ 2048 h 2048"/>
                <a:gd name="T84" fmla="*/ 0 w 993"/>
                <a:gd name="T85" fmla="*/ 2048 h 2048"/>
                <a:gd name="T86" fmla="*/ 0 w 993"/>
                <a:gd name="T87" fmla="*/ 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93" h="2048">
                  <a:moveTo>
                    <a:pt x="0" y="0"/>
                  </a:moveTo>
                  <a:lnTo>
                    <a:pt x="107" y="3"/>
                  </a:lnTo>
                  <a:lnTo>
                    <a:pt x="204" y="11"/>
                  </a:lnTo>
                  <a:lnTo>
                    <a:pt x="295" y="25"/>
                  </a:lnTo>
                  <a:lnTo>
                    <a:pt x="378" y="41"/>
                  </a:lnTo>
                  <a:lnTo>
                    <a:pt x="454" y="63"/>
                  </a:lnTo>
                  <a:lnTo>
                    <a:pt x="525" y="87"/>
                  </a:lnTo>
                  <a:lnTo>
                    <a:pt x="590" y="114"/>
                  </a:lnTo>
                  <a:lnTo>
                    <a:pt x="648" y="144"/>
                  </a:lnTo>
                  <a:lnTo>
                    <a:pt x="700" y="175"/>
                  </a:lnTo>
                  <a:lnTo>
                    <a:pt x="747" y="210"/>
                  </a:lnTo>
                  <a:lnTo>
                    <a:pt x="789" y="244"/>
                  </a:lnTo>
                  <a:lnTo>
                    <a:pt x="825" y="278"/>
                  </a:lnTo>
                  <a:lnTo>
                    <a:pt x="856" y="313"/>
                  </a:lnTo>
                  <a:lnTo>
                    <a:pt x="883" y="345"/>
                  </a:lnTo>
                  <a:lnTo>
                    <a:pt x="905" y="378"/>
                  </a:lnTo>
                  <a:lnTo>
                    <a:pt x="923" y="410"/>
                  </a:lnTo>
                  <a:lnTo>
                    <a:pt x="941" y="452"/>
                  </a:lnTo>
                  <a:lnTo>
                    <a:pt x="955" y="500"/>
                  </a:lnTo>
                  <a:lnTo>
                    <a:pt x="968" y="558"/>
                  </a:lnTo>
                  <a:lnTo>
                    <a:pt x="977" y="625"/>
                  </a:lnTo>
                  <a:lnTo>
                    <a:pt x="984" y="696"/>
                  </a:lnTo>
                  <a:lnTo>
                    <a:pt x="990" y="773"/>
                  </a:lnTo>
                  <a:lnTo>
                    <a:pt x="991" y="855"/>
                  </a:lnTo>
                  <a:lnTo>
                    <a:pt x="993" y="940"/>
                  </a:lnTo>
                  <a:lnTo>
                    <a:pt x="993" y="1026"/>
                  </a:lnTo>
                  <a:lnTo>
                    <a:pt x="991" y="1117"/>
                  </a:lnTo>
                  <a:lnTo>
                    <a:pt x="988" y="1207"/>
                  </a:lnTo>
                  <a:lnTo>
                    <a:pt x="984" y="1297"/>
                  </a:lnTo>
                  <a:lnTo>
                    <a:pt x="981" y="1386"/>
                  </a:lnTo>
                  <a:lnTo>
                    <a:pt x="975" y="1473"/>
                  </a:lnTo>
                  <a:lnTo>
                    <a:pt x="968" y="1558"/>
                  </a:lnTo>
                  <a:lnTo>
                    <a:pt x="962" y="1639"/>
                  </a:lnTo>
                  <a:lnTo>
                    <a:pt x="955" y="1715"/>
                  </a:lnTo>
                  <a:lnTo>
                    <a:pt x="950" y="1785"/>
                  </a:lnTo>
                  <a:lnTo>
                    <a:pt x="944" y="1849"/>
                  </a:lnTo>
                  <a:lnTo>
                    <a:pt x="937" y="1907"/>
                  </a:lnTo>
                  <a:lnTo>
                    <a:pt x="933" y="1954"/>
                  </a:lnTo>
                  <a:lnTo>
                    <a:pt x="928" y="1993"/>
                  </a:lnTo>
                  <a:lnTo>
                    <a:pt x="926" y="2022"/>
                  </a:lnTo>
                  <a:lnTo>
                    <a:pt x="923" y="2040"/>
                  </a:lnTo>
                  <a:lnTo>
                    <a:pt x="923" y="2048"/>
                  </a:lnTo>
                  <a:lnTo>
                    <a:pt x="0" y="2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439"/>
            </a:solidFill>
            <a:ln w="0">
              <a:solidFill>
                <a:srgbClr val="6E443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62"/>
            <p:cNvSpPr>
              <a:spLocks/>
            </p:cNvSpPr>
            <p:nvPr/>
          </p:nvSpPr>
          <p:spPr bwMode="auto">
            <a:xfrm>
              <a:off x="4799" y="2556"/>
              <a:ext cx="1860" cy="887"/>
            </a:xfrm>
            <a:custGeom>
              <a:avLst/>
              <a:gdLst>
                <a:gd name="T0" fmla="*/ 627 w 3719"/>
                <a:gd name="T1" fmla="*/ 2 h 1773"/>
                <a:gd name="T2" fmla="*/ 664 w 3719"/>
                <a:gd name="T3" fmla="*/ 27 h 1773"/>
                <a:gd name="T4" fmla="*/ 707 w 3719"/>
                <a:gd name="T5" fmla="*/ 152 h 1773"/>
                <a:gd name="T6" fmla="*/ 797 w 3719"/>
                <a:gd name="T7" fmla="*/ 343 h 1773"/>
                <a:gd name="T8" fmla="*/ 919 w 3719"/>
                <a:gd name="T9" fmla="*/ 515 h 1773"/>
                <a:gd name="T10" fmla="*/ 1067 w 3719"/>
                <a:gd name="T11" fmla="*/ 665 h 1773"/>
                <a:gd name="T12" fmla="*/ 1237 w 3719"/>
                <a:gd name="T13" fmla="*/ 786 h 1773"/>
                <a:gd name="T14" fmla="*/ 1429 w 3719"/>
                <a:gd name="T15" fmla="*/ 878 h 1773"/>
                <a:gd name="T16" fmla="*/ 1639 w 3719"/>
                <a:gd name="T17" fmla="*/ 934 h 1773"/>
                <a:gd name="T18" fmla="*/ 1859 w 3719"/>
                <a:gd name="T19" fmla="*/ 954 h 1773"/>
                <a:gd name="T20" fmla="*/ 2080 w 3719"/>
                <a:gd name="T21" fmla="*/ 934 h 1773"/>
                <a:gd name="T22" fmla="*/ 2290 w 3719"/>
                <a:gd name="T23" fmla="*/ 878 h 1773"/>
                <a:gd name="T24" fmla="*/ 2482 w 3719"/>
                <a:gd name="T25" fmla="*/ 786 h 1773"/>
                <a:gd name="T26" fmla="*/ 2654 w 3719"/>
                <a:gd name="T27" fmla="*/ 665 h 1773"/>
                <a:gd name="T28" fmla="*/ 2800 w 3719"/>
                <a:gd name="T29" fmla="*/ 517 h 1773"/>
                <a:gd name="T30" fmla="*/ 2921 w 3719"/>
                <a:gd name="T31" fmla="*/ 343 h 1773"/>
                <a:gd name="T32" fmla="*/ 3014 w 3719"/>
                <a:gd name="T33" fmla="*/ 152 h 1773"/>
                <a:gd name="T34" fmla="*/ 3055 w 3719"/>
                <a:gd name="T35" fmla="*/ 29 h 1773"/>
                <a:gd name="T36" fmla="*/ 3092 w 3719"/>
                <a:gd name="T37" fmla="*/ 2 h 1773"/>
                <a:gd name="T38" fmla="*/ 3137 w 3719"/>
                <a:gd name="T39" fmla="*/ 7 h 1773"/>
                <a:gd name="T40" fmla="*/ 3421 w 3719"/>
                <a:gd name="T41" fmla="*/ 153 h 1773"/>
                <a:gd name="T42" fmla="*/ 3524 w 3719"/>
                <a:gd name="T43" fmla="*/ 249 h 1773"/>
                <a:gd name="T44" fmla="*/ 3598 w 3719"/>
                <a:gd name="T45" fmla="*/ 368 h 1773"/>
                <a:gd name="T46" fmla="*/ 3636 w 3719"/>
                <a:gd name="T47" fmla="*/ 508 h 1773"/>
                <a:gd name="T48" fmla="*/ 2987 w 3719"/>
                <a:gd name="T49" fmla="*/ 1364 h 1773"/>
                <a:gd name="T50" fmla="*/ 732 w 3719"/>
                <a:gd name="T51" fmla="*/ 1773 h 1773"/>
                <a:gd name="T52" fmla="*/ 727 w 3719"/>
                <a:gd name="T53" fmla="*/ 1362 h 1773"/>
                <a:gd name="T54" fmla="*/ 689 w 3719"/>
                <a:gd name="T55" fmla="*/ 1350 h 1773"/>
                <a:gd name="T56" fmla="*/ 617 w 3719"/>
                <a:gd name="T57" fmla="*/ 1328 h 1773"/>
                <a:gd name="T58" fmla="*/ 522 w 3719"/>
                <a:gd name="T59" fmla="*/ 1299 h 1773"/>
                <a:gd name="T60" fmla="*/ 410 w 3719"/>
                <a:gd name="T61" fmla="*/ 1265 h 1773"/>
                <a:gd name="T62" fmla="*/ 289 w 3719"/>
                <a:gd name="T63" fmla="*/ 1227 h 1773"/>
                <a:gd name="T64" fmla="*/ 168 w 3719"/>
                <a:gd name="T65" fmla="*/ 1187 h 1773"/>
                <a:gd name="T66" fmla="*/ 52 w 3719"/>
                <a:gd name="T67" fmla="*/ 1149 h 1773"/>
                <a:gd name="T68" fmla="*/ 83 w 3719"/>
                <a:gd name="T69" fmla="*/ 508 h 1773"/>
                <a:gd name="T70" fmla="*/ 114 w 3719"/>
                <a:gd name="T71" fmla="*/ 385 h 1773"/>
                <a:gd name="T72" fmla="*/ 175 w 3719"/>
                <a:gd name="T73" fmla="*/ 276 h 1773"/>
                <a:gd name="T74" fmla="*/ 266 w 3719"/>
                <a:gd name="T75" fmla="*/ 182 h 1773"/>
                <a:gd name="T76" fmla="*/ 381 w 3719"/>
                <a:gd name="T77" fmla="*/ 106 h 1773"/>
                <a:gd name="T78" fmla="*/ 604 w 3719"/>
                <a:gd name="T79" fmla="*/ 0 h 1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19" h="1773">
                  <a:moveTo>
                    <a:pt x="604" y="0"/>
                  </a:moveTo>
                  <a:lnTo>
                    <a:pt x="627" y="2"/>
                  </a:lnTo>
                  <a:lnTo>
                    <a:pt x="647" y="11"/>
                  </a:lnTo>
                  <a:lnTo>
                    <a:pt x="664" y="27"/>
                  </a:lnTo>
                  <a:lnTo>
                    <a:pt x="673" y="49"/>
                  </a:lnTo>
                  <a:lnTo>
                    <a:pt x="707" y="152"/>
                  </a:lnTo>
                  <a:lnTo>
                    <a:pt x="747" y="249"/>
                  </a:lnTo>
                  <a:lnTo>
                    <a:pt x="797" y="343"/>
                  </a:lnTo>
                  <a:lnTo>
                    <a:pt x="854" y="432"/>
                  </a:lnTo>
                  <a:lnTo>
                    <a:pt x="919" y="515"/>
                  </a:lnTo>
                  <a:lnTo>
                    <a:pt x="989" y="593"/>
                  </a:lnTo>
                  <a:lnTo>
                    <a:pt x="1067" y="665"/>
                  </a:lnTo>
                  <a:lnTo>
                    <a:pt x="1148" y="728"/>
                  </a:lnTo>
                  <a:lnTo>
                    <a:pt x="1237" y="786"/>
                  </a:lnTo>
                  <a:lnTo>
                    <a:pt x="1331" y="835"/>
                  </a:lnTo>
                  <a:lnTo>
                    <a:pt x="1429" y="878"/>
                  </a:lnTo>
                  <a:lnTo>
                    <a:pt x="1532" y="911"/>
                  </a:lnTo>
                  <a:lnTo>
                    <a:pt x="1639" y="934"/>
                  </a:lnTo>
                  <a:lnTo>
                    <a:pt x="1747" y="949"/>
                  </a:lnTo>
                  <a:lnTo>
                    <a:pt x="1859" y="954"/>
                  </a:lnTo>
                  <a:lnTo>
                    <a:pt x="1972" y="949"/>
                  </a:lnTo>
                  <a:lnTo>
                    <a:pt x="2080" y="934"/>
                  </a:lnTo>
                  <a:lnTo>
                    <a:pt x="2187" y="911"/>
                  </a:lnTo>
                  <a:lnTo>
                    <a:pt x="2290" y="878"/>
                  </a:lnTo>
                  <a:lnTo>
                    <a:pt x="2388" y="837"/>
                  </a:lnTo>
                  <a:lnTo>
                    <a:pt x="2482" y="786"/>
                  </a:lnTo>
                  <a:lnTo>
                    <a:pt x="2570" y="728"/>
                  </a:lnTo>
                  <a:lnTo>
                    <a:pt x="2654" y="665"/>
                  </a:lnTo>
                  <a:lnTo>
                    <a:pt x="2730" y="593"/>
                  </a:lnTo>
                  <a:lnTo>
                    <a:pt x="2800" y="517"/>
                  </a:lnTo>
                  <a:lnTo>
                    <a:pt x="2865" y="432"/>
                  </a:lnTo>
                  <a:lnTo>
                    <a:pt x="2921" y="343"/>
                  </a:lnTo>
                  <a:lnTo>
                    <a:pt x="2972" y="251"/>
                  </a:lnTo>
                  <a:lnTo>
                    <a:pt x="3014" y="152"/>
                  </a:lnTo>
                  <a:lnTo>
                    <a:pt x="3046" y="50"/>
                  </a:lnTo>
                  <a:lnTo>
                    <a:pt x="3055" y="29"/>
                  </a:lnTo>
                  <a:lnTo>
                    <a:pt x="3072" y="12"/>
                  </a:lnTo>
                  <a:lnTo>
                    <a:pt x="3092" y="2"/>
                  </a:lnTo>
                  <a:lnTo>
                    <a:pt x="3115" y="0"/>
                  </a:lnTo>
                  <a:lnTo>
                    <a:pt x="3137" y="7"/>
                  </a:lnTo>
                  <a:lnTo>
                    <a:pt x="3358" y="117"/>
                  </a:lnTo>
                  <a:lnTo>
                    <a:pt x="3421" y="153"/>
                  </a:lnTo>
                  <a:lnTo>
                    <a:pt x="3477" y="199"/>
                  </a:lnTo>
                  <a:lnTo>
                    <a:pt x="3524" y="249"/>
                  </a:lnTo>
                  <a:lnTo>
                    <a:pt x="3566" y="307"/>
                  </a:lnTo>
                  <a:lnTo>
                    <a:pt x="3598" y="368"/>
                  </a:lnTo>
                  <a:lnTo>
                    <a:pt x="3622" y="435"/>
                  </a:lnTo>
                  <a:lnTo>
                    <a:pt x="3636" y="508"/>
                  </a:lnTo>
                  <a:lnTo>
                    <a:pt x="3719" y="1120"/>
                  </a:lnTo>
                  <a:lnTo>
                    <a:pt x="2987" y="1364"/>
                  </a:lnTo>
                  <a:lnTo>
                    <a:pt x="2987" y="1773"/>
                  </a:lnTo>
                  <a:lnTo>
                    <a:pt x="732" y="1773"/>
                  </a:lnTo>
                  <a:lnTo>
                    <a:pt x="732" y="1364"/>
                  </a:lnTo>
                  <a:lnTo>
                    <a:pt x="727" y="1362"/>
                  </a:lnTo>
                  <a:lnTo>
                    <a:pt x="712" y="1357"/>
                  </a:lnTo>
                  <a:lnTo>
                    <a:pt x="689" y="1350"/>
                  </a:lnTo>
                  <a:lnTo>
                    <a:pt x="656" y="1341"/>
                  </a:lnTo>
                  <a:lnTo>
                    <a:pt x="617" y="1328"/>
                  </a:lnTo>
                  <a:lnTo>
                    <a:pt x="571" y="1315"/>
                  </a:lnTo>
                  <a:lnTo>
                    <a:pt x="522" y="1299"/>
                  </a:lnTo>
                  <a:lnTo>
                    <a:pt x="466" y="1283"/>
                  </a:lnTo>
                  <a:lnTo>
                    <a:pt x="410" y="1265"/>
                  </a:lnTo>
                  <a:lnTo>
                    <a:pt x="351" y="1245"/>
                  </a:lnTo>
                  <a:lnTo>
                    <a:pt x="289" y="1227"/>
                  </a:lnTo>
                  <a:lnTo>
                    <a:pt x="228" y="1207"/>
                  </a:lnTo>
                  <a:lnTo>
                    <a:pt x="168" y="1187"/>
                  </a:lnTo>
                  <a:lnTo>
                    <a:pt x="108" y="1167"/>
                  </a:lnTo>
                  <a:lnTo>
                    <a:pt x="52" y="1149"/>
                  </a:lnTo>
                  <a:lnTo>
                    <a:pt x="0" y="1131"/>
                  </a:lnTo>
                  <a:lnTo>
                    <a:pt x="83" y="508"/>
                  </a:lnTo>
                  <a:lnTo>
                    <a:pt x="94" y="444"/>
                  </a:lnTo>
                  <a:lnTo>
                    <a:pt x="114" y="385"/>
                  </a:lnTo>
                  <a:lnTo>
                    <a:pt x="141" y="329"/>
                  </a:lnTo>
                  <a:lnTo>
                    <a:pt x="175" y="276"/>
                  </a:lnTo>
                  <a:lnTo>
                    <a:pt x="217" y="228"/>
                  </a:lnTo>
                  <a:lnTo>
                    <a:pt x="266" y="182"/>
                  </a:lnTo>
                  <a:lnTo>
                    <a:pt x="320" y="143"/>
                  </a:lnTo>
                  <a:lnTo>
                    <a:pt x="381" y="106"/>
                  </a:lnTo>
                  <a:lnTo>
                    <a:pt x="582" y="7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FF6473"/>
            </a:solidFill>
            <a:ln w="0">
              <a:solidFill>
                <a:srgbClr val="FF64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63"/>
            <p:cNvSpPr>
              <a:spLocks/>
            </p:cNvSpPr>
            <p:nvPr/>
          </p:nvSpPr>
          <p:spPr bwMode="auto">
            <a:xfrm>
              <a:off x="5371" y="2096"/>
              <a:ext cx="665" cy="399"/>
            </a:xfrm>
            <a:custGeom>
              <a:avLst/>
              <a:gdLst>
                <a:gd name="T0" fmla="*/ 101 w 1332"/>
                <a:gd name="T1" fmla="*/ 0 h 799"/>
                <a:gd name="T2" fmla="*/ 1332 w 1332"/>
                <a:gd name="T3" fmla="*/ 273 h 799"/>
                <a:gd name="T4" fmla="*/ 1328 w 1332"/>
                <a:gd name="T5" fmla="*/ 277 h 799"/>
                <a:gd name="T6" fmla="*/ 1321 w 1332"/>
                <a:gd name="T7" fmla="*/ 287 h 799"/>
                <a:gd name="T8" fmla="*/ 1308 w 1332"/>
                <a:gd name="T9" fmla="*/ 304 h 799"/>
                <a:gd name="T10" fmla="*/ 1288 w 1332"/>
                <a:gd name="T11" fmla="*/ 325 h 799"/>
                <a:gd name="T12" fmla="*/ 1265 w 1332"/>
                <a:gd name="T13" fmla="*/ 351 h 799"/>
                <a:gd name="T14" fmla="*/ 1236 w 1332"/>
                <a:gd name="T15" fmla="*/ 381 h 799"/>
                <a:gd name="T16" fmla="*/ 1203 w 1332"/>
                <a:gd name="T17" fmla="*/ 414 h 799"/>
                <a:gd name="T18" fmla="*/ 1163 w 1332"/>
                <a:gd name="T19" fmla="*/ 450 h 799"/>
                <a:gd name="T20" fmla="*/ 1120 w 1332"/>
                <a:gd name="T21" fmla="*/ 486 h 799"/>
                <a:gd name="T22" fmla="*/ 1071 w 1332"/>
                <a:gd name="T23" fmla="*/ 524 h 799"/>
                <a:gd name="T24" fmla="*/ 1017 w 1332"/>
                <a:gd name="T25" fmla="*/ 562 h 799"/>
                <a:gd name="T26" fmla="*/ 957 w 1332"/>
                <a:gd name="T27" fmla="*/ 600 h 799"/>
                <a:gd name="T28" fmla="*/ 894 w 1332"/>
                <a:gd name="T29" fmla="*/ 638 h 799"/>
                <a:gd name="T30" fmla="*/ 825 w 1332"/>
                <a:gd name="T31" fmla="*/ 672 h 799"/>
                <a:gd name="T32" fmla="*/ 753 w 1332"/>
                <a:gd name="T33" fmla="*/ 703 h 799"/>
                <a:gd name="T34" fmla="*/ 673 w 1332"/>
                <a:gd name="T35" fmla="*/ 732 h 799"/>
                <a:gd name="T36" fmla="*/ 592 w 1332"/>
                <a:gd name="T37" fmla="*/ 757 h 799"/>
                <a:gd name="T38" fmla="*/ 505 w 1332"/>
                <a:gd name="T39" fmla="*/ 777 h 799"/>
                <a:gd name="T40" fmla="*/ 413 w 1332"/>
                <a:gd name="T41" fmla="*/ 792 h 799"/>
                <a:gd name="T42" fmla="*/ 315 w 1332"/>
                <a:gd name="T43" fmla="*/ 799 h 799"/>
                <a:gd name="T44" fmla="*/ 215 w 1332"/>
                <a:gd name="T45" fmla="*/ 799 h 799"/>
                <a:gd name="T46" fmla="*/ 109 w 1332"/>
                <a:gd name="T47" fmla="*/ 793 h 799"/>
                <a:gd name="T48" fmla="*/ 0 w 1332"/>
                <a:gd name="T49" fmla="*/ 777 h 799"/>
                <a:gd name="T50" fmla="*/ 34 w 1332"/>
                <a:gd name="T51" fmla="*/ 754 h 799"/>
                <a:gd name="T52" fmla="*/ 62 w 1332"/>
                <a:gd name="T53" fmla="*/ 721 h 799"/>
                <a:gd name="T54" fmla="*/ 83 w 1332"/>
                <a:gd name="T55" fmla="*/ 687 h 799"/>
                <a:gd name="T56" fmla="*/ 98 w 1332"/>
                <a:gd name="T57" fmla="*/ 645 h 799"/>
                <a:gd name="T58" fmla="*/ 101 w 1332"/>
                <a:gd name="T59" fmla="*/ 604 h 799"/>
                <a:gd name="T60" fmla="*/ 101 w 1332"/>
                <a:gd name="T61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32" h="799">
                  <a:moveTo>
                    <a:pt x="101" y="0"/>
                  </a:moveTo>
                  <a:lnTo>
                    <a:pt x="1332" y="273"/>
                  </a:lnTo>
                  <a:lnTo>
                    <a:pt x="1328" y="277"/>
                  </a:lnTo>
                  <a:lnTo>
                    <a:pt x="1321" y="287"/>
                  </a:lnTo>
                  <a:lnTo>
                    <a:pt x="1308" y="304"/>
                  </a:lnTo>
                  <a:lnTo>
                    <a:pt x="1288" y="325"/>
                  </a:lnTo>
                  <a:lnTo>
                    <a:pt x="1265" y="351"/>
                  </a:lnTo>
                  <a:lnTo>
                    <a:pt x="1236" y="381"/>
                  </a:lnTo>
                  <a:lnTo>
                    <a:pt x="1203" y="414"/>
                  </a:lnTo>
                  <a:lnTo>
                    <a:pt x="1163" y="450"/>
                  </a:lnTo>
                  <a:lnTo>
                    <a:pt x="1120" y="486"/>
                  </a:lnTo>
                  <a:lnTo>
                    <a:pt x="1071" y="524"/>
                  </a:lnTo>
                  <a:lnTo>
                    <a:pt x="1017" y="562"/>
                  </a:lnTo>
                  <a:lnTo>
                    <a:pt x="957" y="600"/>
                  </a:lnTo>
                  <a:lnTo>
                    <a:pt x="894" y="638"/>
                  </a:lnTo>
                  <a:lnTo>
                    <a:pt x="825" y="672"/>
                  </a:lnTo>
                  <a:lnTo>
                    <a:pt x="753" y="703"/>
                  </a:lnTo>
                  <a:lnTo>
                    <a:pt x="673" y="732"/>
                  </a:lnTo>
                  <a:lnTo>
                    <a:pt x="592" y="757"/>
                  </a:lnTo>
                  <a:lnTo>
                    <a:pt x="505" y="777"/>
                  </a:lnTo>
                  <a:lnTo>
                    <a:pt x="413" y="792"/>
                  </a:lnTo>
                  <a:lnTo>
                    <a:pt x="315" y="799"/>
                  </a:lnTo>
                  <a:lnTo>
                    <a:pt x="215" y="799"/>
                  </a:lnTo>
                  <a:lnTo>
                    <a:pt x="109" y="793"/>
                  </a:lnTo>
                  <a:lnTo>
                    <a:pt x="0" y="777"/>
                  </a:lnTo>
                  <a:lnTo>
                    <a:pt x="34" y="754"/>
                  </a:lnTo>
                  <a:lnTo>
                    <a:pt x="62" y="721"/>
                  </a:lnTo>
                  <a:lnTo>
                    <a:pt x="83" y="687"/>
                  </a:lnTo>
                  <a:lnTo>
                    <a:pt x="98" y="645"/>
                  </a:lnTo>
                  <a:lnTo>
                    <a:pt x="101" y="60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A46D4D"/>
            </a:solidFill>
            <a:ln w="0">
              <a:solidFill>
                <a:srgbClr val="A46D4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4"/>
            <p:cNvSpPr>
              <a:spLocks/>
            </p:cNvSpPr>
            <p:nvPr/>
          </p:nvSpPr>
          <p:spPr bwMode="auto">
            <a:xfrm>
              <a:off x="5011" y="1140"/>
              <a:ext cx="1589" cy="1177"/>
            </a:xfrm>
            <a:custGeom>
              <a:avLst/>
              <a:gdLst>
                <a:gd name="T0" fmla="*/ 2357 w 3177"/>
                <a:gd name="T1" fmla="*/ 0 h 2353"/>
                <a:gd name="T2" fmla="*/ 2504 w 3177"/>
                <a:gd name="T3" fmla="*/ 21 h 2353"/>
                <a:gd name="T4" fmla="*/ 2636 w 3177"/>
                <a:gd name="T5" fmla="*/ 83 h 2353"/>
                <a:gd name="T6" fmla="*/ 2743 w 3177"/>
                <a:gd name="T7" fmla="*/ 177 h 2353"/>
                <a:gd name="T8" fmla="*/ 2820 w 3177"/>
                <a:gd name="T9" fmla="*/ 296 h 2353"/>
                <a:gd name="T10" fmla="*/ 2864 w 3177"/>
                <a:gd name="T11" fmla="*/ 435 h 2353"/>
                <a:gd name="T12" fmla="*/ 2869 w 3177"/>
                <a:gd name="T13" fmla="*/ 717 h 2353"/>
                <a:gd name="T14" fmla="*/ 2976 w 3177"/>
                <a:gd name="T15" fmla="*/ 735 h 2353"/>
                <a:gd name="T16" fmla="*/ 3066 w 3177"/>
                <a:gd name="T17" fmla="*/ 788 h 2353"/>
                <a:gd name="T18" fmla="*/ 3133 w 3177"/>
                <a:gd name="T19" fmla="*/ 869 h 2353"/>
                <a:gd name="T20" fmla="*/ 3171 w 3177"/>
                <a:gd name="T21" fmla="*/ 969 h 2353"/>
                <a:gd name="T22" fmla="*/ 3171 w 3177"/>
                <a:gd name="T23" fmla="*/ 1079 h 2353"/>
                <a:gd name="T24" fmla="*/ 3133 w 3177"/>
                <a:gd name="T25" fmla="*/ 1178 h 2353"/>
                <a:gd name="T26" fmla="*/ 3066 w 3177"/>
                <a:gd name="T27" fmla="*/ 1258 h 2353"/>
                <a:gd name="T28" fmla="*/ 2976 w 3177"/>
                <a:gd name="T29" fmla="*/ 1312 h 2353"/>
                <a:gd name="T30" fmla="*/ 2869 w 3177"/>
                <a:gd name="T31" fmla="*/ 1330 h 2353"/>
                <a:gd name="T32" fmla="*/ 2864 w 3177"/>
                <a:gd name="T33" fmla="*/ 1507 h 2353"/>
                <a:gd name="T34" fmla="*/ 2831 w 3177"/>
                <a:gd name="T35" fmla="*/ 1646 h 2353"/>
                <a:gd name="T36" fmla="*/ 2766 w 3177"/>
                <a:gd name="T37" fmla="*/ 1773 h 2353"/>
                <a:gd name="T38" fmla="*/ 2674 w 3177"/>
                <a:gd name="T39" fmla="*/ 1881 h 2353"/>
                <a:gd name="T40" fmla="*/ 2556 w 3177"/>
                <a:gd name="T41" fmla="*/ 1968 h 2353"/>
                <a:gd name="T42" fmla="*/ 1829 w 3177"/>
                <a:gd name="T43" fmla="*/ 2275 h 2353"/>
                <a:gd name="T44" fmla="*/ 1635 w 3177"/>
                <a:gd name="T45" fmla="*/ 2333 h 2353"/>
                <a:gd name="T46" fmla="*/ 1434 w 3177"/>
                <a:gd name="T47" fmla="*/ 2353 h 2353"/>
                <a:gd name="T48" fmla="*/ 1234 w 3177"/>
                <a:gd name="T49" fmla="*/ 2333 h 2353"/>
                <a:gd name="T50" fmla="*/ 1040 w 3177"/>
                <a:gd name="T51" fmla="*/ 2275 h 2353"/>
                <a:gd name="T52" fmla="*/ 313 w 3177"/>
                <a:gd name="T53" fmla="*/ 1968 h 2353"/>
                <a:gd name="T54" fmla="*/ 195 w 3177"/>
                <a:gd name="T55" fmla="*/ 1881 h 2353"/>
                <a:gd name="T56" fmla="*/ 103 w 3177"/>
                <a:gd name="T57" fmla="*/ 1773 h 2353"/>
                <a:gd name="T58" fmla="*/ 40 w 3177"/>
                <a:gd name="T59" fmla="*/ 1646 h 2353"/>
                <a:gd name="T60" fmla="*/ 5 w 3177"/>
                <a:gd name="T61" fmla="*/ 1507 h 2353"/>
                <a:gd name="T62" fmla="*/ 0 w 3177"/>
                <a:gd name="T63" fmla="*/ 511 h 2353"/>
                <a:gd name="T64" fmla="*/ 21 w 3177"/>
                <a:gd name="T65" fmla="*/ 365 h 2353"/>
                <a:gd name="T66" fmla="*/ 83 w 3177"/>
                <a:gd name="T67" fmla="*/ 233 h 2353"/>
                <a:gd name="T68" fmla="*/ 177 w 3177"/>
                <a:gd name="T69" fmla="*/ 126 h 2353"/>
                <a:gd name="T70" fmla="*/ 296 w 3177"/>
                <a:gd name="T71" fmla="*/ 47 h 2353"/>
                <a:gd name="T72" fmla="*/ 438 w 3177"/>
                <a:gd name="T73" fmla="*/ 5 h 2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77" h="2353">
                  <a:moveTo>
                    <a:pt x="512" y="0"/>
                  </a:moveTo>
                  <a:lnTo>
                    <a:pt x="2357" y="0"/>
                  </a:lnTo>
                  <a:lnTo>
                    <a:pt x="2431" y="5"/>
                  </a:lnTo>
                  <a:lnTo>
                    <a:pt x="2504" y="21"/>
                  </a:lnTo>
                  <a:lnTo>
                    <a:pt x="2572" y="47"/>
                  </a:lnTo>
                  <a:lnTo>
                    <a:pt x="2636" y="83"/>
                  </a:lnTo>
                  <a:lnTo>
                    <a:pt x="2692" y="126"/>
                  </a:lnTo>
                  <a:lnTo>
                    <a:pt x="2743" y="177"/>
                  </a:lnTo>
                  <a:lnTo>
                    <a:pt x="2786" y="233"/>
                  </a:lnTo>
                  <a:lnTo>
                    <a:pt x="2820" y="296"/>
                  </a:lnTo>
                  <a:lnTo>
                    <a:pt x="2847" y="365"/>
                  </a:lnTo>
                  <a:lnTo>
                    <a:pt x="2864" y="435"/>
                  </a:lnTo>
                  <a:lnTo>
                    <a:pt x="2869" y="511"/>
                  </a:lnTo>
                  <a:lnTo>
                    <a:pt x="2869" y="717"/>
                  </a:lnTo>
                  <a:lnTo>
                    <a:pt x="2923" y="721"/>
                  </a:lnTo>
                  <a:lnTo>
                    <a:pt x="2976" y="735"/>
                  </a:lnTo>
                  <a:lnTo>
                    <a:pt x="3023" y="759"/>
                  </a:lnTo>
                  <a:lnTo>
                    <a:pt x="3066" y="788"/>
                  </a:lnTo>
                  <a:lnTo>
                    <a:pt x="3104" y="826"/>
                  </a:lnTo>
                  <a:lnTo>
                    <a:pt x="3133" y="869"/>
                  </a:lnTo>
                  <a:lnTo>
                    <a:pt x="3157" y="916"/>
                  </a:lnTo>
                  <a:lnTo>
                    <a:pt x="3171" y="969"/>
                  </a:lnTo>
                  <a:lnTo>
                    <a:pt x="3177" y="1023"/>
                  </a:lnTo>
                  <a:lnTo>
                    <a:pt x="3171" y="1079"/>
                  </a:lnTo>
                  <a:lnTo>
                    <a:pt x="3157" y="1131"/>
                  </a:lnTo>
                  <a:lnTo>
                    <a:pt x="3133" y="1178"/>
                  </a:lnTo>
                  <a:lnTo>
                    <a:pt x="3104" y="1222"/>
                  </a:lnTo>
                  <a:lnTo>
                    <a:pt x="3066" y="1258"/>
                  </a:lnTo>
                  <a:lnTo>
                    <a:pt x="3023" y="1288"/>
                  </a:lnTo>
                  <a:lnTo>
                    <a:pt x="2976" y="1312"/>
                  </a:lnTo>
                  <a:lnTo>
                    <a:pt x="2923" y="1325"/>
                  </a:lnTo>
                  <a:lnTo>
                    <a:pt x="2869" y="1330"/>
                  </a:lnTo>
                  <a:lnTo>
                    <a:pt x="2869" y="1433"/>
                  </a:lnTo>
                  <a:lnTo>
                    <a:pt x="2864" y="1507"/>
                  </a:lnTo>
                  <a:lnTo>
                    <a:pt x="2851" y="1578"/>
                  </a:lnTo>
                  <a:lnTo>
                    <a:pt x="2831" y="1646"/>
                  </a:lnTo>
                  <a:lnTo>
                    <a:pt x="2802" y="1711"/>
                  </a:lnTo>
                  <a:lnTo>
                    <a:pt x="2766" y="1773"/>
                  </a:lnTo>
                  <a:lnTo>
                    <a:pt x="2723" y="1831"/>
                  </a:lnTo>
                  <a:lnTo>
                    <a:pt x="2674" y="1881"/>
                  </a:lnTo>
                  <a:lnTo>
                    <a:pt x="2618" y="1928"/>
                  </a:lnTo>
                  <a:lnTo>
                    <a:pt x="2556" y="1968"/>
                  </a:lnTo>
                  <a:lnTo>
                    <a:pt x="2491" y="1999"/>
                  </a:lnTo>
                  <a:lnTo>
                    <a:pt x="1829" y="2275"/>
                  </a:lnTo>
                  <a:lnTo>
                    <a:pt x="1733" y="2309"/>
                  </a:lnTo>
                  <a:lnTo>
                    <a:pt x="1635" y="2333"/>
                  </a:lnTo>
                  <a:lnTo>
                    <a:pt x="1536" y="2349"/>
                  </a:lnTo>
                  <a:lnTo>
                    <a:pt x="1434" y="2353"/>
                  </a:lnTo>
                  <a:lnTo>
                    <a:pt x="1333" y="2349"/>
                  </a:lnTo>
                  <a:lnTo>
                    <a:pt x="1234" y="2333"/>
                  </a:lnTo>
                  <a:lnTo>
                    <a:pt x="1136" y="2309"/>
                  </a:lnTo>
                  <a:lnTo>
                    <a:pt x="1040" y="2275"/>
                  </a:lnTo>
                  <a:lnTo>
                    <a:pt x="378" y="1999"/>
                  </a:lnTo>
                  <a:lnTo>
                    <a:pt x="313" y="1968"/>
                  </a:lnTo>
                  <a:lnTo>
                    <a:pt x="251" y="1928"/>
                  </a:lnTo>
                  <a:lnTo>
                    <a:pt x="195" y="1881"/>
                  </a:lnTo>
                  <a:lnTo>
                    <a:pt x="146" y="1831"/>
                  </a:lnTo>
                  <a:lnTo>
                    <a:pt x="103" y="1773"/>
                  </a:lnTo>
                  <a:lnTo>
                    <a:pt x="67" y="1711"/>
                  </a:lnTo>
                  <a:lnTo>
                    <a:pt x="40" y="1646"/>
                  </a:lnTo>
                  <a:lnTo>
                    <a:pt x="18" y="1578"/>
                  </a:lnTo>
                  <a:lnTo>
                    <a:pt x="5" y="1507"/>
                  </a:lnTo>
                  <a:lnTo>
                    <a:pt x="0" y="1433"/>
                  </a:lnTo>
                  <a:lnTo>
                    <a:pt x="0" y="511"/>
                  </a:lnTo>
                  <a:lnTo>
                    <a:pt x="5" y="435"/>
                  </a:lnTo>
                  <a:lnTo>
                    <a:pt x="21" y="365"/>
                  </a:lnTo>
                  <a:lnTo>
                    <a:pt x="49" y="296"/>
                  </a:lnTo>
                  <a:lnTo>
                    <a:pt x="83" y="233"/>
                  </a:lnTo>
                  <a:lnTo>
                    <a:pt x="126" y="177"/>
                  </a:lnTo>
                  <a:lnTo>
                    <a:pt x="177" y="126"/>
                  </a:lnTo>
                  <a:lnTo>
                    <a:pt x="233" y="83"/>
                  </a:lnTo>
                  <a:lnTo>
                    <a:pt x="296" y="47"/>
                  </a:lnTo>
                  <a:lnTo>
                    <a:pt x="365" y="21"/>
                  </a:lnTo>
                  <a:lnTo>
                    <a:pt x="438" y="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29771"/>
            </a:solidFill>
            <a:ln w="0">
              <a:solidFill>
                <a:srgbClr val="D2977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66"/>
            <p:cNvSpPr>
              <a:spLocks/>
            </p:cNvSpPr>
            <p:nvPr/>
          </p:nvSpPr>
          <p:spPr bwMode="auto">
            <a:xfrm>
              <a:off x="5473" y="1908"/>
              <a:ext cx="512" cy="155"/>
            </a:xfrm>
            <a:custGeom>
              <a:avLst/>
              <a:gdLst>
                <a:gd name="T0" fmla="*/ 916 w 1024"/>
                <a:gd name="T1" fmla="*/ 0 h 309"/>
                <a:gd name="T2" fmla="*/ 941 w 1024"/>
                <a:gd name="T3" fmla="*/ 0 h 309"/>
                <a:gd name="T4" fmla="*/ 967 w 1024"/>
                <a:gd name="T5" fmla="*/ 9 h 309"/>
                <a:gd name="T6" fmla="*/ 988 w 1024"/>
                <a:gd name="T7" fmla="*/ 23 h 309"/>
                <a:gd name="T8" fmla="*/ 1006 w 1024"/>
                <a:gd name="T9" fmla="*/ 43 h 309"/>
                <a:gd name="T10" fmla="*/ 1019 w 1024"/>
                <a:gd name="T11" fmla="*/ 69 h 309"/>
                <a:gd name="T12" fmla="*/ 1024 w 1024"/>
                <a:gd name="T13" fmla="*/ 94 h 309"/>
                <a:gd name="T14" fmla="*/ 1023 w 1024"/>
                <a:gd name="T15" fmla="*/ 121 h 309"/>
                <a:gd name="T16" fmla="*/ 1015 w 1024"/>
                <a:gd name="T17" fmla="*/ 145 h 309"/>
                <a:gd name="T18" fmla="*/ 1001 w 1024"/>
                <a:gd name="T19" fmla="*/ 168 h 309"/>
                <a:gd name="T20" fmla="*/ 979 w 1024"/>
                <a:gd name="T21" fmla="*/ 186 h 309"/>
                <a:gd name="T22" fmla="*/ 927 w 1024"/>
                <a:gd name="T23" fmla="*/ 217 h 309"/>
                <a:gd name="T24" fmla="*/ 869 w 1024"/>
                <a:gd name="T25" fmla="*/ 244 h 309"/>
                <a:gd name="T26" fmla="*/ 806 w 1024"/>
                <a:gd name="T27" fmla="*/ 267 h 309"/>
                <a:gd name="T28" fmla="*/ 737 w 1024"/>
                <a:gd name="T29" fmla="*/ 286 h 309"/>
                <a:gd name="T30" fmla="*/ 664 w 1024"/>
                <a:gd name="T31" fmla="*/ 298 h 309"/>
                <a:gd name="T32" fmla="*/ 590 w 1024"/>
                <a:gd name="T33" fmla="*/ 305 h 309"/>
                <a:gd name="T34" fmla="*/ 512 w 1024"/>
                <a:gd name="T35" fmla="*/ 309 h 309"/>
                <a:gd name="T36" fmla="*/ 435 w 1024"/>
                <a:gd name="T37" fmla="*/ 305 h 309"/>
                <a:gd name="T38" fmla="*/ 361 w 1024"/>
                <a:gd name="T39" fmla="*/ 298 h 309"/>
                <a:gd name="T40" fmla="*/ 288 w 1024"/>
                <a:gd name="T41" fmla="*/ 286 h 309"/>
                <a:gd name="T42" fmla="*/ 219 w 1024"/>
                <a:gd name="T43" fmla="*/ 267 h 309"/>
                <a:gd name="T44" fmla="*/ 156 w 1024"/>
                <a:gd name="T45" fmla="*/ 244 h 309"/>
                <a:gd name="T46" fmla="*/ 98 w 1024"/>
                <a:gd name="T47" fmla="*/ 217 h 309"/>
                <a:gd name="T48" fmla="*/ 46 w 1024"/>
                <a:gd name="T49" fmla="*/ 186 h 309"/>
                <a:gd name="T50" fmla="*/ 24 w 1024"/>
                <a:gd name="T51" fmla="*/ 168 h 309"/>
                <a:gd name="T52" fmla="*/ 10 w 1024"/>
                <a:gd name="T53" fmla="*/ 145 h 309"/>
                <a:gd name="T54" fmla="*/ 2 w 1024"/>
                <a:gd name="T55" fmla="*/ 121 h 309"/>
                <a:gd name="T56" fmla="*/ 0 w 1024"/>
                <a:gd name="T57" fmla="*/ 94 h 309"/>
                <a:gd name="T58" fmla="*/ 6 w 1024"/>
                <a:gd name="T59" fmla="*/ 69 h 309"/>
                <a:gd name="T60" fmla="*/ 19 w 1024"/>
                <a:gd name="T61" fmla="*/ 43 h 309"/>
                <a:gd name="T62" fmla="*/ 37 w 1024"/>
                <a:gd name="T63" fmla="*/ 23 h 309"/>
                <a:gd name="T64" fmla="*/ 58 w 1024"/>
                <a:gd name="T65" fmla="*/ 9 h 309"/>
                <a:gd name="T66" fmla="*/ 84 w 1024"/>
                <a:gd name="T67" fmla="*/ 2 h 309"/>
                <a:gd name="T68" fmla="*/ 109 w 1024"/>
                <a:gd name="T69" fmla="*/ 0 h 309"/>
                <a:gd name="T70" fmla="*/ 136 w 1024"/>
                <a:gd name="T71" fmla="*/ 5 h 309"/>
                <a:gd name="T72" fmla="*/ 160 w 1024"/>
                <a:gd name="T73" fmla="*/ 16 h 309"/>
                <a:gd name="T74" fmla="*/ 205 w 1024"/>
                <a:gd name="T75" fmla="*/ 42 h 309"/>
                <a:gd name="T76" fmla="*/ 256 w 1024"/>
                <a:gd name="T77" fmla="*/ 63 h 309"/>
                <a:gd name="T78" fmla="*/ 313 w 1024"/>
                <a:gd name="T79" fmla="*/ 81 h 309"/>
                <a:gd name="T80" fmla="*/ 377 w 1024"/>
                <a:gd name="T81" fmla="*/ 94 h 309"/>
                <a:gd name="T82" fmla="*/ 444 w 1024"/>
                <a:gd name="T83" fmla="*/ 101 h 309"/>
                <a:gd name="T84" fmla="*/ 512 w 1024"/>
                <a:gd name="T85" fmla="*/ 105 h 309"/>
                <a:gd name="T86" fmla="*/ 581 w 1024"/>
                <a:gd name="T87" fmla="*/ 101 h 309"/>
                <a:gd name="T88" fmla="*/ 648 w 1024"/>
                <a:gd name="T89" fmla="*/ 94 h 309"/>
                <a:gd name="T90" fmla="*/ 711 w 1024"/>
                <a:gd name="T91" fmla="*/ 81 h 309"/>
                <a:gd name="T92" fmla="*/ 769 w 1024"/>
                <a:gd name="T93" fmla="*/ 63 h 309"/>
                <a:gd name="T94" fmla="*/ 820 w 1024"/>
                <a:gd name="T95" fmla="*/ 42 h 309"/>
                <a:gd name="T96" fmla="*/ 865 w 1024"/>
                <a:gd name="T97" fmla="*/ 16 h 309"/>
                <a:gd name="T98" fmla="*/ 889 w 1024"/>
                <a:gd name="T99" fmla="*/ 4 h 309"/>
                <a:gd name="T100" fmla="*/ 916 w 1024"/>
                <a:gd name="T10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4" h="309">
                  <a:moveTo>
                    <a:pt x="916" y="0"/>
                  </a:moveTo>
                  <a:lnTo>
                    <a:pt x="941" y="0"/>
                  </a:lnTo>
                  <a:lnTo>
                    <a:pt x="967" y="9"/>
                  </a:lnTo>
                  <a:lnTo>
                    <a:pt x="988" y="23"/>
                  </a:lnTo>
                  <a:lnTo>
                    <a:pt x="1006" y="43"/>
                  </a:lnTo>
                  <a:lnTo>
                    <a:pt x="1019" y="69"/>
                  </a:lnTo>
                  <a:lnTo>
                    <a:pt x="1024" y="94"/>
                  </a:lnTo>
                  <a:lnTo>
                    <a:pt x="1023" y="121"/>
                  </a:lnTo>
                  <a:lnTo>
                    <a:pt x="1015" y="145"/>
                  </a:lnTo>
                  <a:lnTo>
                    <a:pt x="1001" y="168"/>
                  </a:lnTo>
                  <a:lnTo>
                    <a:pt x="979" y="186"/>
                  </a:lnTo>
                  <a:lnTo>
                    <a:pt x="927" y="217"/>
                  </a:lnTo>
                  <a:lnTo>
                    <a:pt x="869" y="244"/>
                  </a:lnTo>
                  <a:lnTo>
                    <a:pt x="806" y="267"/>
                  </a:lnTo>
                  <a:lnTo>
                    <a:pt x="737" y="286"/>
                  </a:lnTo>
                  <a:lnTo>
                    <a:pt x="664" y="298"/>
                  </a:lnTo>
                  <a:lnTo>
                    <a:pt x="590" y="305"/>
                  </a:lnTo>
                  <a:lnTo>
                    <a:pt x="512" y="309"/>
                  </a:lnTo>
                  <a:lnTo>
                    <a:pt x="435" y="305"/>
                  </a:lnTo>
                  <a:lnTo>
                    <a:pt x="361" y="298"/>
                  </a:lnTo>
                  <a:lnTo>
                    <a:pt x="288" y="286"/>
                  </a:lnTo>
                  <a:lnTo>
                    <a:pt x="219" y="267"/>
                  </a:lnTo>
                  <a:lnTo>
                    <a:pt x="156" y="244"/>
                  </a:lnTo>
                  <a:lnTo>
                    <a:pt x="98" y="217"/>
                  </a:lnTo>
                  <a:lnTo>
                    <a:pt x="46" y="186"/>
                  </a:lnTo>
                  <a:lnTo>
                    <a:pt x="24" y="168"/>
                  </a:lnTo>
                  <a:lnTo>
                    <a:pt x="10" y="145"/>
                  </a:lnTo>
                  <a:lnTo>
                    <a:pt x="2" y="121"/>
                  </a:lnTo>
                  <a:lnTo>
                    <a:pt x="0" y="94"/>
                  </a:lnTo>
                  <a:lnTo>
                    <a:pt x="6" y="69"/>
                  </a:lnTo>
                  <a:lnTo>
                    <a:pt x="19" y="43"/>
                  </a:lnTo>
                  <a:lnTo>
                    <a:pt x="37" y="23"/>
                  </a:lnTo>
                  <a:lnTo>
                    <a:pt x="58" y="9"/>
                  </a:lnTo>
                  <a:lnTo>
                    <a:pt x="84" y="2"/>
                  </a:lnTo>
                  <a:lnTo>
                    <a:pt x="109" y="0"/>
                  </a:lnTo>
                  <a:lnTo>
                    <a:pt x="136" y="5"/>
                  </a:lnTo>
                  <a:lnTo>
                    <a:pt x="160" y="16"/>
                  </a:lnTo>
                  <a:lnTo>
                    <a:pt x="205" y="42"/>
                  </a:lnTo>
                  <a:lnTo>
                    <a:pt x="256" y="63"/>
                  </a:lnTo>
                  <a:lnTo>
                    <a:pt x="313" y="81"/>
                  </a:lnTo>
                  <a:lnTo>
                    <a:pt x="377" y="94"/>
                  </a:lnTo>
                  <a:lnTo>
                    <a:pt x="444" y="101"/>
                  </a:lnTo>
                  <a:lnTo>
                    <a:pt x="512" y="105"/>
                  </a:lnTo>
                  <a:lnTo>
                    <a:pt x="581" y="101"/>
                  </a:lnTo>
                  <a:lnTo>
                    <a:pt x="648" y="94"/>
                  </a:lnTo>
                  <a:lnTo>
                    <a:pt x="711" y="81"/>
                  </a:lnTo>
                  <a:lnTo>
                    <a:pt x="769" y="63"/>
                  </a:lnTo>
                  <a:lnTo>
                    <a:pt x="820" y="42"/>
                  </a:lnTo>
                  <a:lnTo>
                    <a:pt x="865" y="16"/>
                  </a:lnTo>
                  <a:lnTo>
                    <a:pt x="889" y="4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rgbClr val="A46D4D"/>
            </a:solidFill>
            <a:ln w="0">
              <a:solidFill>
                <a:srgbClr val="A46D4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67"/>
            <p:cNvSpPr>
              <a:spLocks/>
            </p:cNvSpPr>
            <p:nvPr/>
          </p:nvSpPr>
          <p:spPr bwMode="auto">
            <a:xfrm>
              <a:off x="5011" y="1159"/>
              <a:ext cx="1166" cy="1136"/>
            </a:xfrm>
            <a:custGeom>
              <a:avLst/>
              <a:gdLst>
                <a:gd name="T0" fmla="*/ 2332 w 2332"/>
                <a:gd name="T1" fmla="*/ 0 h 2271"/>
                <a:gd name="T2" fmla="*/ 2229 w 2332"/>
                <a:gd name="T3" fmla="*/ 117 h 2271"/>
                <a:gd name="T4" fmla="*/ 2093 w 2332"/>
                <a:gd name="T5" fmla="*/ 217 h 2271"/>
                <a:gd name="T6" fmla="*/ 1932 w 2332"/>
                <a:gd name="T7" fmla="*/ 305 h 2271"/>
                <a:gd name="T8" fmla="*/ 1749 w 2332"/>
                <a:gd name="T9" fmla="*/ 387 h 2271"/>
                <a:gd name="T10" fmla="*/ 1550 w 2332"/>
                <a:gd name="T11" fmla="*/ 462 h 2271"/>
                <a:gd name="T12" fmla="*/ 1339 w 2332"/>
                <a:gd name="T13" fmla="*/ 537 h 2271"/>
                <a:gd name="T14" fmla="*/ 1132 w 2332"/>
                <a:gd name="T15" fmla="*/ 614 h 2271"/>
                <a:gd name="T16" fmla="*/ 955 w 2332"/>
                <a:gd name="T17" fmla="*/ 710 h 2271"/>
                <a:gd name="T18" fmla="*/ 798 w 2332"/>
                <a:gd name="T19" fmla="*/ 822 h 2271"/>
                <a:gd name="T20" fmla="*/ 664 w 2332"/>
                <a:gd name="T21" fmla="*/ 945 h 2271"/>
                <a:gd name="T22" fmla="*/ 555 w 2332"/>
                <a:gd name="T23" fmla="*/ 1071 h 2271"/>
                <a:gd name="T24" fmla="*/ 476 w 2332"/>
                <a:gd name="T25" fmla="*/ 1198 h 2271"/>
                <a:gd name="T26" fmla="*/ 427 w 2332"/>
                <a:gd name="T27" fmla="*/ 1317 h 2271"/>
                <a:gd name="T28" fmla="*/ 410 w 2332"/>
                <a:gd name="T29" fmla="*/ 1422 h 2271"/>
                <a:gd name="T30" fmla="*/ 425 w 2332"/>
                <a:gd name="T31" fmla="*/ 1541 h 2271"/>
                <a:gd name="T32" fmla="*/ 468 w 2332"/>
                <a:gd name="T33" fmla="*/ 1652 h 2271"/>
                <a:gd name="T34" fmla="*/ 539 w 2332"/>
                <a:gd name="T35" fmla="*/ 1749 h 2271"/>
                <a:gd name="T36" fmla="*/ 638 w 2332"/>
                <a:gd name="T37" fmla="*/ 1852 h 2271"/>
                <a:gd name="T38" fmla="*/ 772 w 2332"/>
                <a:gd name="T39" fmla="*/ 1977 h 2271"/>
                <a:gd name="T40" fmla="*/ 939 w 2332"/>
                <a:gd name="T41" fmla="*/ 2118 h 2271"/>
                <a:gd name="T42" fmla="*/ 1140 w 2332"/>
                <a:gd name="T43" fmla="*/ 2271 h 2271"/>
                <a:gd name="T44" fmla="*/ 1040 w 2332"/>
                <a:gd name="T45" fmla="*/ 2237 h 2271"/>
                <a:gd name="T46" fmla="*/ 313 w 2332"/>
                <a:gd name="T47" fmla="*/ 1930 h 2271"/>
                <a:gd name="T48" fmla="*/ 195 w 2332"/>
                <a:gd name="T49" fmla="*/ 1843 h 2271"/>
                <a:gd name="T50" fmla="*/ 103 w 2332"/>
                <a:gd name="T51" fmla="*/ 1735 h 2271"/>
                <a:gd name="T52" fmla="*/ 40 w 2332"/>
                <a:gd name="T53" fmla="*/ 1608 h 2271"/>
                <a:gd name="T54" fmla="*/ 5 w 2332"/>
                <a:gd name="T55" fmla="*/ 1469 h 2271"/>
                <a:gd name="T56" fmla="*/ 5 w 2332"/>
                <a:gd name="T57" fmla="*/ 1268 h 2271"/>
                <a:gd name="T58" fmla="*/ 50 w 2332"/>
                <a:gd name="T59" fmla="*/ 1024 h 2271"/>
                <a:gd name="T60" fmla="*/ 135 w 2332"/>
                <a:gd name="T61" fmla="*/ 797 h 2271"/>
                <a:gd name="T62" fmla="*/ 255 w 2332"/>
                <a:gd name="T63" fmla="*/ 591 h 2271"/>
                <a:gd name="T64" fmla="*/ 409 w 2332"/>
                <a:gd name="T65" fmla="*/ 408 h 2271"/>
                <a:gd name="T66" fmla="*/ 591 w 2332"/>
                <a:gd name="T67" fmla="*/ 256 h 2271"/>
                <a:gd name="T68" fmla="*/ 798 w 2332"/>
                <a:gd name="T69" fmla="*/ 135 h 2271"/>
                <a:gd name="T70" fmla="*/ 1026 w 2332"/>
                <a:gd name="T71" fmla="*/ 50 h 2271"/>
                <a:gd name="T72" fmla="*/ 1270 w 2332"/>
                <a:gd name="T73" fmla="*/ 7 h 2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332" h="2271">
                  <a:moveTo>
                    <a:pt x="1396" y="0"/>
                  </a:moveTo>
                  <a:lnTo>
                    <a:pt x="2332" y="0"/>
                  </a:lnTo>
                  <a:lnTo>
                    <a:pt x="2285" y="61"/>
                  </a:lnTo>
                  <a:lnTo>
                    <a:pt x="2229" y="117"/>
                  </a:lnTo>
                  <a:lnTo>
                    <a:pt x="2165" y="168"/>
                  </a:lnTo>
                  <a:lnTo>
                    <a:pt x="2093" y="217"/>
                  </a:lnTo>
                  <a:lnTo>
                    <a:pt x="2015" y="262"/>
                  </a:lnTo>
                  <a:lnTo>
                    <a:pt x="1932" y="305"/>
                  </a:lnTo>
                  <a:lnTo>
                    <a:pt x="1843" y="347"/>
                  </a:lnTo>
                  <a:lnTo>
                    <a:pt x="1749" y="387"/>
                  </a:lnTo>
                  <a:lnTo>
                    <a:pt x="1652" y="424"/>
                  </a:lnTo>
                  <a:lnTo>
                    <a:pt x="1550" y="462"/>
                  </a:lnTo>
                  <a:lnTo>
                    <a:pt x="1445" y="499"/>
                  </a:lnTo>
                  <a:lnTo>
                    <a:pt x="1339" y="537"/>
                  </a:lnTo>
                  <a:lnTo>
                    <a:pt x="1230" y="576"/>
                  </a:lnTo>
                  <a:lnTo>
                    <a:pt x="1132" y="614"/>
                  </a:lnTo>
                  <a:lnTo>
                    <a:pt x="1042" y="659"/>
                  </a:lnTo>
                  <a:lnTo>
                    <a:pt x="955" y="710"/>
                  </a:lnTo>
                  <a:lnTo>
                    <a:pt x="874" y="764"/>
                  </a:lnTo>
                  <a:lnTo>
                    <a:pt x="798" y="822"/>
                  </a:lnTo>
                  <a:lnTo>
                    <a:pt x="727" y="882"/>
                  </a:lnTo>
                  <a:lnTo>
                    <a:pt x="664" y="945"/>
                  </a:lnTo>
                  <a:lnTo>
                    <a:pt x="606" y="1008"/>
                  </a:lnTo>
                  <a:lnTo>
                    <a:pt x="555" y="1071"/>
                  </a:lnTo>
                  <a:lnTo>
                    <a:pt x="512" y="1135"/>
                  </a:lnTo>
                  <a:lnTo>
                    <a:pt x="476" y="1198"/>
                  </a:lnTo>
                  <a:lnTo>
                    <a:pt x="448" y="1259"/>
                  </a:lnTo>
                  <a:lnTo>
                    <a:pt x="427" y="1317"/>
                  </a:lnTo>
                  <a:lnTo>
                    <a:pt x="414" y="1371"/>
                  </a:lnTo>
                  <a:lnTo>
                    <a:pt x="410" y="1422"/>
                  </a:lnTo>
                  <a:lnTo>
                    <a:pt x="414" y="1482"/>
                  </a:lnTo>
                  <a:lnTo>
                    <a:pt x="425" y="1541"/>
                  </a:lnTo>
                  <a:lnTo>
                    <a:pt x="443" y="1597"/>
                  </a:lnTo>
                  <a:lnTo>
                    <a:pt x="468" y="1652"/>
                  </a:lnTo>
                  <a:lnTo>
                    <a:pt x="499" y="1702"/>
                  </a:lnTo>
                  <a:lnTo>
                    <a:pt x="539" y="1749"/>
                  </a:lnTo>
                  <a:lnTo>
                    <a:pt x="584" y="1798"/>
                  </a:lnTo>
                  <a:lnTo>
                    <a:pt x="638" y="1852"/>
                  </a:lnTo>
                  <a:lnTo>
                    <a:pt x="702" y="1912"/>
                  </a:lnTo>
                  <a:lnTo>
                    <a:pt x="772" y="1977"/>
                  </a:lnTo>
                  <a:lnTo>
                    <a:pt x="850" y="2046"/>
                  </a:lnTo>
                  <a:lnTo>
                    <a:pt x="939" y="2118"/>
                  </a:lnTo>
                  <a:lnTo>
                    <a:pt x="1035" y="2194"/>
                  </a:lnTo>
                  <a:lnTo>
                    <a:pt x="1140" y="2271"/>
                  </a:lnTo>
                  <a:lnTo>
                    <a:pt x="1089" y="2255"/>
                  </a:lnTo>
                  <a:lnTo>
                    <a:pt x="1040" y="2237"/>
                  </a:lnTo>
                  <a:lnTo>
                    <a:pt x="378" y="1961"/>
                  </a:lnTo>
                  <a:lnTo>
                    <a:pt x="313" y="1930"/>
                  </a:lnTo>
                  <a:lnTo>
                    <a:pt x="251" y="1890"/>
                  </a:lnTo>
                  <a:lnTo>
                    <a:pt x="195" y="1843"/>
                  </a:lnTo>
                  <a:lnTo>
                    <a:pt x="146" y="1793"/>
                  </a:lnTo>
                  <a:lnTo>
                    <a:pt x="103" y="1735"/>
                  </a:lnTo>
                  <a:lnTo>
                    <a:pt x="67" y="1673"/>
                  </a:lnTo>
                  <a:lnTo>
                    <a:pt x="40" y="1608"/>
                  </a:lnTo>
                  <a:lnTo>
                    <a:pt x="18" y="1540"/>
                  </a:lnTo>
                  <a:lnTo>
                    <a:pt x="5" y="1469"/>
                  </a:lnTo>
                  <a:lnTo>
                    <a:pt x="0" y="1395"/>
                  </a:lnTo>
                  <a:lnTo>
                    <a:pt x="5" y="1268"/>
                  </a:lnTo>
                  <a:lnTo>
                    <a:pt x="23" y="1144"/>
                  </a:lnTo>
                  <a:lnTo>
                    <a:pt x="50" y="1024"/>
                  </a:lnTo>
                  <a:lnTo>
                    <a:pt x="88" y="909"/>
                  </a:lnTo>
                  <a:lnTo>
                    <a:pt x="135" y="797"/>
                  </a:lnTo>
                  <a:lnTo>
                    <a:pt x="192" y="692"/>
                  </a:lnTo>
                  <a:lnTo>
                    <a:pt x="255" y="591"/>
                  </a:lnTo>
                  <a:lnTo>
                    <a:pt x="329" y="497"/>
                  </a:lnTo>
                  <a:lnTo>
                    <a:pt x="409" y="408"/>
                  </a:lnTo>
                  <a:lnTo>
                    <a:pt x="497" y="329"/>
                  </a:lnTo>
                  <a:lnTo>
                    <a:pt x="591" y="256"/>
                  </a:lnTo>
                  <a:lnTo>
                    <a:pt x="691" y="191"/>
                  </a:lnTo>
                  <a:lnTo>
                    <a:pt x="798" y="135"/>
                  </a:lnTo>
                  <a:lnTo>
                    <a:pt x="910" y="88"/>
                  </a:lnTo>
                  <a:lnTo>
                    <a:pt x="1026" y="50"/>
                  </a:lnTo>
                  <a:lnTo>
                    <a:pt x="1145" y="23"/>
                  </a:lnTo>
                  <a:lnTo>
                    <a:pt x="1270" y="7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C38762"/>
            </a:solidFill>
            <a:ln w="0">
              <a:solidFill>
                <a:srgbClr val="C3876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8"/>
            <p:cNvSpPr>
              <a:spLocks/>
            </p:cNvSpPr>
            <p:nvPr/>
          </p:nvSpPr>
          <p:spPr bwMode="auto">
            <a:xfrm>
              <a:off x="4800" y="2734"/>
              <a:ext cx="364" cy="488"/>
            </a:xfrm>
            <a:custGeom>
              <a:avLst/>
              <a:gdLst>
                <a:gd name="T0" fmla="*/ 127 w 730"/>
                <a:gd name="T1" fmla="*/ 0 h 978"/>
                <a:gd name="T2" fmla="*/ 608 w 730"/>
                <a:gd name="T3" fmla="*/ 642 h 978"/>
                <a:gd name="T4" fmla="*/ 648 w 730"/>
                <a:gd name="T5" fmla="*/ 703 h 978"/>
                <a:gd name="T6" fmla="*/ 681 w 730"/>
                <a:gd name="T7" fmla="*/ 766 h 978"/>
                <a:gd name="T8" fmla="*/ 706 w 730"/>
                <a:gd name="T9" fmla="*/ 835 h 978"/>
                <a:gd name="T10" fmla="*/ 720 w 730"/>
                <a:gd name="T11" fmla="*/ 905 h 978"/>
                <a:gd name="T12" fmla="*/ 730 w 730"/>
                <a:gd name="T13" fmla="*/ 978 h 978"/>
                <a:gd name="T14" fmla="*/ 0 w 730"/>
                <a:gd name="T15" fmla="*/ 761 h 978"/>
                <a:gd name="T16" fmla="*/ 82 w 730"/>
                <a:gd name="T17" fmla="*/ 154 h 978"/>
                <a:gd name="T18" fmla="*/ 91 w 730"/>
                <a:gd name="T19" fmla="*/ 99 h 978"/>
                <a:gd name="T20" fmla="*/ 107 w 730"/>
                <a:gd name="T21" fmla="*/ 49 h 978"/>
                <a:gd name="T22" fmla="*/ 127 w 730"/>
                <a:gd name="T23" fmla="*/ 0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0" h="978">
                  <a:moveTo>
                    <a:pt x="127" y="0"/>
                  </a:moveTo>
                  <a:lnTo>
                    <a:pt x="608" y="642"/>
                  </a:lnTo>
                  <a:lnTo>
                    <a:pt x="648" y="703"/>
                  </a:lnTo>
                  <a:lnTo>
                    <a:pt x="681" y="766"/>
                  </a:lnTo>
                  <a:lnTo>
                    <a:pt x="706" y="835"/>
                  </a:lnTo>
                  <a:lnTo>
                    <a:pt x="720" y="905"/>
                  </a:lnTo>
                  <a:lnTo>
                    <a:pt x="730" y="978"/>
                  </a:lnTo>
                  <a:lnTo>
                    <a:pt x="0" y="761"/>
                  </a:lnTo>
                  <a:lnTo>
                    <a:pt x="82" y="154"/>
                  </a:lnTo>
                  <a:lnTo>
                    <a:pt x="91" y="99"/>
                  </a:lnTo>
                  <a:lnTo>
                    <a:pt x="107" y="49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69"/>
            <p:cNvSpPr>
              <a:spLocks/>
            </p:cNvSpPr>
            <p:nvPr/>
          </p:nvSpPr>
          <p:spPr bwMode="auto">
            <a:xfrm>
              <a:off x="4758" y="3065"/>
              <a:ext cx="407" cy="212"/>
            </a:xfrm>
            <a:custGeom>
              <a:avLst/>
              <a:gdLst>
                <a:gd name="T0" fmla="*/ 85 w 814"/>
                <a:gd name="T1" fmla="*/ 0 h 423"/>
                <a:gd name="T2" fmla="*/ 107 w 814"/>
                <a:gd name="T3" fmla="*/ 4 h 423"/>
                <a:gd name="T4" fmla="*/ 796 w 814"/>
                <a:gd name="T5" fmla="*/ 205 h 423"/>
                <a:gd name="T6" fmla="*/ 809 w 814"/>
                <a:gd name="T7" fmla="*/ 275 h 423"/>
                <a:gd name="T8" fmla="*/ 814 w 814"/>
                <a:gd name="T9" fmla="*/ 347 h 423"/>
                <a:gd name="T10" fmla="*/ 814 w 814"/>
                <a:gd name="T11" fmla="*/ 423 h 423"/>
                <a:gd name="T12" fmla="*/ 49 w 814"/>
                <a:gd name="T13" fmla="*/ 201 h 423"/>
                <a:gd name="T14" fmla="*/ 29 w 814"/>
                <a:gd name="T15" fmla="*/ 190 h 423"/>
                <a:gd name="T16" fmla="*/ 15 w 814"/>
                <a:gd name="T17" fmla="*/ 176 h 423"/>
                <a:gd name="T18" fmla="*/ 4 w 814"/>
                <a:gd name="T19" fmla="*/ 158 h 423"/>
                <a:gd name="T20" fmla="*/ 0 w 814"/>
                <a:gd name="T21" fmla="*/ 138 h 423"/>
                <a:gd name="T22" fmla="*/ 4 w 814"/>
                <a:gd name="T23" fmla="*/ 116 h 423"/>
                <a:gd name="T24" fmla="*/ 22 w 814"/>
                <a:gd name="T25" fmla="*/ 49 h 423"/>
                <a:gd name="T26" fmla="*/ 33 w 814"/>
                <a:gd name="T27" fmla="*/ 29 h 423"/>
                <a:gd name="T28" fmla="*/ 45 w 814"/>
                <a:gd name="T29" fmla="*/ 15 h 423"/>
                <a:gd name="T30" fmla="*/ 65 w 814"/>
                <a:gd name="T31" fmla="*/ 6 h 423"/>
                <a:gd name="T32" fmla="*/ 85 w 814"/>
                <a:gd name="T3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4" h="423">
                  <a:moveTo>
                    <a:pt x="85" y="0"/>
                  </a:moveTo>
                  <a:lnTo>
                    <a:pt x="107" y="4"/>
                  </a:lnTo>
                  <a:lnTo>
                    <a:pt x="796" y="205"/>
                  </a:lnTo>
                  <a:lnTo>
                    <a:pt x="809" y="275"/>
                  </a:lnTo>
                  <a:lnTo>
                    <a:pt x="814" y="347"/>
                  </a:lnTo>
                  <a:lnTo>
                    <a:pt x="814" y="423"/>
                  </a:lnTo>
                  <a:lnTo>
                    <a:pt x="49" y="201"/>
                  </a:lnTo>
                  <a:lnTo>
                    <a:pt x="29" y="190"/>
                  </a:lnTo>
                  <a:lnTo>
                    <a:pt x="15" y="176"/>
                  </a:lnTo>
                  <a:lnTo>
                    <a:pt x="4" y="158"/>
                  </a:lnTo>
                  <a:lnTo>
                    <a:pt x="0" y="138"/>
                  </a:lnTo>
                  <a:lnTo>
                    <a:pt x="4" y="116"/>
                  </a:lnTo>
                  <a:lnTo>
                    <a:pt x="22" y="49"/>
                  </a:lnTo>
                  <a:lnTo>
                    <a:pt x="33" y="29"/>
                  </a:lnTo>
                  <a:lnTo>
                    <a:pt x="45" y="15"/>
                  </a:lnTo>
                  <a:lnTo>
                    <a:pt x="65" y="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BD445A"/>
            </a:solidFill>
            <a:ln w="0">
              <a:solidFill>
                <a:srgbClr val="BD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0"/>
            <p:cNvSpPr>
              <a:spLocks/>
            </p:cNvSpPr>
            <p:nvPr/>
          </p:nvSpPr>
          <p:spPr bwMode="auto">
            <a:xfrm>
              <a:off x="6293" y="2734"/>
              <a:ext cx="365" cy="488"/>
            </a:xfrm>
            <a:custGeom>
              <a:avLst/>
              <a:gdLst>
                <a:gd name="T0" fmla="*/ 603 w 730"/>
                <a:gd name="T1" fmla="*/ 0 h 978"/>
                <a:gd name="T2" fmla="*/ 623 w 730"/>
                <a:gd name="T3" fmla="*/ 49 h 978"/>
                <a:gd name="T4" fmla="*/ 639 w 730"/>
                <a:gd name="T5" fmla="*/ 99 h 978"/>
                <a:gd name="T6" fmla="*/ 648 w 730"/>
                <a:gd name="T7" fmla="*/ 154 h 978"/>
                <a:gd name="T8" fmla="*/ 730 w 730"/>
                <a:gd name="T9" fmla="*/ 761 h 978"/>
                <a:gd name="T10" fmla="*/ 0 w 730"/>
                <a:gd name="T11" fmla="*/ 978 h 978"/>
                <a:gd name="T12" fmla="*/ 9 w 730"/>
                <a:gd name="T13" fmla="*/ 905 h 978"/>
                <a:gd name="T14" fmla="*/ 26 w 730"/>
                <a:gd name="T15" fmla="*/ 835 h 978"/>
                <a:gd name="T16" fmla="*/ 49 w 730"/>
                <a:gd name="T17" fmla="*/ 766 h 978"/>
                <a:gd name="T18" fmla="*/ 82 w 730"/>
                <a:gd name="T19" fmla="*/ 703 h 978"/>
                <a:gd name="T20" fmla="*/ 122 w 730"/>
                <a:gd name="T21" fmla="*/ 642 h 978"/>
                <a:gd name="T22" fmla="*/ 603 w 730"/>
                <a:gd name="T23" fmla="*/ 0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0" h="978">
                  <a:moveTo>
                    <a:pt x="603" y="0"/>
                  </a:moveTo>
                  <a:lnTo>
                    <a:pt x="623" y="49"/>
                  </a:lnTo>
                  <a:lnTo>
                    <a:pt x="639" y="99"/>
                  </a:lnTo>
                  <a:lnTo>
                    <a:pt x="648" y="154"/>
                  </a:lnTo>
                  <a:lnTo>
                    <a:pt x="730" y="761"/>
                  </a:lnTo>
                  <a:lnTo>
                    <a:pt x="0" y="978"/>
                  </a:lnTo>
                  <a:lnTo>
                    <a:pt x="9" y="905"/>
                  </a:lnTo>
                  <a:lnTo>
                    <a:pt x="26" y="835"/>
                  </a:lnTo>
                  <a:lnTo>
                    <a:pt x="49" y="766"/>
                  </a:lnTo>
                  <a:lnTo>
                    <a:pt x="82" y="703"/>
                  </a:lnTo>
                  <a:lnTo>
                    <a:pt x="122" y="642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1"/>
            <p:cNvSpPr>
              <a:spLocks/>
            </p:cNvSpPr>
            <p:nvPr/>
          </p:nvSpPr>
          <p:spPr bwMode="auto">
            <a:xfrm>
              <a:off x="6292" y="3065"/>
              <a:ext cx="407" cy="212"/>
            </a:xfrm>
            <a:custGeom>
              <a:avLst/>
              <a:gdLst>
                <a:gd name="T0" fmla="*/ 729 w 814"/>
                <a:gd name="T1" fmla="*/ 0 h 423"/>
                <a:gd name="T2" fmla="*/ 750 w 814"/>
                <a:gd name="T3" fmla="*/ 6 h 423"/>
                <a:gd name="T4" fmla="*/ 769 w 814"/>
                <a:gd name="T5" fmla="*/ 15 h 423"/>
                <a:gd name="T6" fmla="*/ 783 w 814"/>
                <a:gd name="T7" fmla="*/ 29 h 423"/>
                <a:gd name="T8" fmla="*/ 792 w 814"/>
                <a:gd name="T9" fmla="*/ 49 h 423"/>
                <a:gd name="T10" fmla="*/ 812 w 814"/>
                <a:gd name="T11" fmla="*/ 116 h 423"/>
                <a:gd name="T12" fmla="*/ 814 w 814"/>
                <a:gd name="T13" fmla="*/ 138 h 423"/>
                <a:gd name="T14" fmla="*/ 810 w 814"/>
                <a:gd name="T15" fmla="*/ 158 h 423"/>
                <a:gd name="T16" fmla="*/ 799 w 814"/>
                <a:gd name="T17" fmla="*/ 176 h 423"/>
                <a:gd name="T18" fmla="*/ 785 w 814"/>
                <a:gd name="T19" fmla="*/ 190 h 423"/>
                <a:gd name="T20" fmla="*/ 765 w 814"/>
                <a:gd name="T21" fmla="*/ 201 h 423"/>
                <a:gd name="T22" fmla="*/ 0 w 814"/>
                <a:gd name="T23" fmla="*/ 423 h 423"/>
                <a:gd name="T24" fmla="*/ 0 w 814"/>
                <a:gd name="T25" fmla="*/ 347 h 423"/>
                <a:gd name="T26" fmla="*/ 5 w 814"/>
                <a:gd name="T27" fmla="*/ 275 h 423"/>
                <a:gd name="T28" fmla="*/ 18 w 814"/>
                <a:gd name="T29" fmla="*/ 205 h 423"/>
                <a:gd name="T30" fmla="*/ 707 w 814"/>
                <a:gd name="T31" fmla="*/ 4 h 423"/>
                <a:gd name="T32" fmla="*/ 729 w 814"/>
                <a:gd name="T3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4" h="423">
                  <a:moveTo>
                    <a:pt x="729" y="0"/>
                  </a:moveTo>
                  <a:lnTo>
                    <a:pt x="750" y="6"/>
                  </a:lnTo>
                  <a:lnTo>
                    <a:pt x="769" y="15"/>
                  </a:lnTo>
                  <a:lnTo>
                    <a:pt x="783" y="29"/>
                  </a:lnTo>
                  <a:lnTo>
                    <a:pt x="792" y="49"/>
                  </a:lnTo>
                  <a:lnTo>
                    <a:pt x="812" y="116"/>
                  </a:lnTo>
                  <a:lnTo>
                    <a:pt x="814" y="138"/>
                  </a:lnTo>
                  <a:lnTo>
                    <a:pt x="810" y="158"/>
                  </a:lnTo>
                  <a:lnTo>
                    <a:pt x="799" y="176"/>
                  </a:lnTo>
                  <a:lnTo>
                    <a:pt x="785" y="190"/>
                  </a:lnTo>
                  <a:lnTo>
                    <a:pt x="765" y="201"/>
                  </a:lnTo>
                  <a:lnTo>
                    <a:pt x="0" y="423"/>
                  </a:lnTo>
                  <a:lnTo>
                    <a:pt x="0" y="347"/>
                  </a:lnTo>
                  <a:lnTo>
                    <a:pt x="5" y="275"/>
                  </a:lnTo>
                  <a:lnTo>
                    <a:pt x="18" y="205"/>
                  </a:lnTo>
                  <a:lnTo>
                    <a:pt x="707" y="4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BD445A"/>
            </a:solidFill>
            <a:ln w="0">
              <a:solidFill>
                <a:srgbClr val="BD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72"/>
            <p:cNvSpPr>
              <a:spLocks/>
            </p:cNvSpPr>
            <p:nvPr/>
          </p:nvSpPr>
          <p:spPr bwMode="auto">
            <a:xfrm>
              <a:off x="4829" y="475"/>
              <a:ext cx="1446" cy="1893"/>
            </a:xfrm>
            <a:custGeom>
              <a:avLst/>
              <a:gdLst>
                <a:gd name="T0" fmla="*/ 1855 w 2893"/>
                <a:gd name="T1" fmla="*/ 5 h 3786"/>
                <a:gd name="T2" fmla="*/ 2164 w 2893"/>
                <a:gd name="T3" fmla="*/ 29 h 3786"/>
                <a:gd name="T4" fmla="*/ 2392 w 2893"/>
                <a:gd name="T5" fmla="*/ 67 h 3786"/>
                <a:gd name="T6" fmla="*/ 2549 w 2893"/>
                <a:gd name="T7" fmla="*/ 110 h 3786"/>
                <a:gd name="T8" fmla="*/ 2649 w 2893"/>
                <a:gd name="T9" fmla="*/ 151 h 3786"/>
                <a:gd name="T10" fmla="*/ 2701 w 2893"/>
                <a:gd name="T11" fmla="*/ 186 h 3786"/>
                <a:gd name="T12" fmla="*/ 2721 w 2893"/>
                <a:gd name="T13" fmla="*/ 204 h 3786"/>
                <a:gd name="T14" fmla="*/ 2767 w 2893"/>
                <a:gd name="T15" fmla="*/ 282 h 3786"/>
                <a:gd name="T16" fmla="*/ 2832 w 2893"/>
                <a:gd name="T17" fmla="*/ 459 h 3786"/>
                <a:gd name="T18" fmla="*/ 2881 w 2893"/>
                <a:gd name="T19" fmla="*/ 685 h 3786"/>
                <a:gd name="T20" fmla="*/ 2893 w 2893"/>
                <a:gd name="T21" fmla="*/ 927 h 3786"/>
                <a:gd name="T22" fmla="*/ 2853 w 2893"/>
                <a:gd name="T23" fmla="*/ 1158 h 3786"/>
                <a:gd name="T24" fmla="*/ 2758 w 2893"/>
                <a:gd name="T25" fmla="*/ 1323 h 3786"/>
                <a:gd name="T26" fmla="*/ 2598 w 2893"/>
                <a:gd name="T27" fmla="*/ 1438 h 3786"/>
                <a:gd name="T28" fmla="*/ 2388 w 2893"/>
                <a:gd name="T29" fmla="*/ 1529 h 3786"/>
                <a:gd name="T30" fmla="*/ 2139 w 2893"/>
                <a:gd name="T31" fmla="*/ 1605 h 3786"/>
                <a:gd name="T32" fmla="*/ 1871 w 2893"/>
                <a:gd name="T33" fmla="*/ 1677 h 3786"/>
                <a:gd name="T34" fmla="*/ 1598 w 2893"/>
                <a:gd name="T35" fmla="*/ 1751 h 3786"/>
                <a:gd name="T36" fmla="*/ 1339 w 2893"/>
                <a:gd name="T37" fmla="*/ 1841 h 3786"/>
                <a:gd name="T38" fmla="*/ 1109 w 2893"/>
                <a:gd name="T39" fmla="*/ 1953 h 3786"/>
                <a:gd name="T40" fmla="*/ 930 w 2893"/>
                <a:gd name="T41" fmla="*/ 2098 h 3786"/>
                <a:gd name="T42" fmla="*/ 800 w 2893"/>
                <a:gd name="T43" fmla="*/ 2300 h 3786"/>
                <a:gd name="T44" fmla="*/ 704 w 2893"/>
                <a:gd name="T45" fmla="*/ 2564 h 3786"/>
                <a:gd name="T46" fmla="*/ 639 w 2893"/>
                <a:gd name="T47" fmla="*/ 2871 h 3786"/>
                <a:gd name="T48" fmla="*/ 599 w 2893"/>
                <a:gd name="T49" fmla="*/ 3208 h 3786"/>
                <a:gd name="T50" fmla="*/ 577 w 2893"/>
                <a:gd name="T51" fmla="*/ 3555 h 3786"/>
                <a:gd name="T52" fmla="*/ 161 w 2893"/>
                <a:gd name="T53" fmla="*/ 3683 h 3786"/>
                <a:gd name="T54" fmla="*/ 154 w 2893"/>
                <a:gd name="T55" fmla="*/ 3650 h 3786"/>
                <a:gd name="T56" fmla="*/ 134 w 2893"/>
                <a:gd name="T57" fmla="*/ 3558 h 3786"/>
                <a:gd name="T58" fmla="*/ 107 w 2893"/>
                <a:gd name="T59" fmla="*/ 3410 h 3786"/>
                <a:gd name="T60" fmla="*/ 76 w 2893"/>
                <a:gd name="T61" fmla="*/ 3218 h 3786"/>
                <a:gd name="T62" fmla="*/ 47 w 2893"/>
                <a:gd name="T63" fmla="*/ 2989 h 3786"/>
                <a:gd name="T64" fmla="*/ 22 w 2893"/>
                <a:gd name="T65" fmla="*/ 2729 h 3786"/>
                <a:gd name="T66" fmla="*/ 4 w 2893"/>
                <a:gd name="T67" fmla="*/ 2445 h 3786"/>
                <a:gd name="T68" fmla="*/ 0 w 2893"/>
                <a:gd name="T69" fmla="*/ 2147 h 3786"/>
                <a:gd name="T70" fmla="*/ 15 w 2893"/>
                <a:gd name="T71" fmla="*/ 1841 h 3786"/>
                <a:gd name="T72" fmla="*/ 49 w 2893"/>
                <a:gd name="T73" fmla="*/ 1536 h 3786"/>
                <a:gd name="T74" fmla="*/ 109 w 2893"/>
                <a:gd name="T75" fmla="*/ 1238 h 3786"/>
                <a:gd name="T76" fmla="*/ 199 w 2893"/>
                <a:gd name="T77" fmla="*/ 956 h 3786"/>
                <a:gd name="T78" fmla="*/ 324 w 2893"/>
                <a:gd name="T79" fmla="*/ 695 h 3786"/>
                <a:gd name="T80" fmla="*/ 485 w 2893"/>
                <a:gd name="T81" fmla="*/ 464 h 3786"/>
                <a:gd name="T82" fmla="*/ 690 w 2893"/>
                <a:gd name="T83" fmla="*/ 273 h 3786"/>
                <a:gd name="T84" fmla="*/ 939 w 2893"/>
                <a:gd name="T85" fmla="*/ 126 h 3786"/>
                <a:gd name="T86" fmla="*/ 1240 w 2893"/>
                <a:gd name="T87" fmla="*/ 32 h 3786"/>
                <a:gd name="T88" fmla="*/ 1596 w 2893"/>
                <a:gd name="T89" fmla="*/ 0 h 3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93" h="3786">
                  <a:moveTo>
                    <a:pt x="1596" y="0"/>
                  </a:moveTo>
                  <a:lnTo>
                    <a:pt x="1730" y="1"/>
                  </a:lnTo>
                  <a:lnTo>
                    <a:pt x="1855" y="5"/>
                  </a:lnTo>
                  <a:lnTo>
                    <a:pt x="1967" y="10"/>
                  </a:lnTo>
                  <a:lnTo>
                    <a:pt x="2070" y="20"/>
                  </a:lnTo>
                  <a:lnTo>
                    <a:pt x="2164" y="29"/>
                  </a:lnTo>
                  <a:lnTo>
                    <a:pt x="2249" y="41"/>
                  </a:lnTo>
                  <a:lnTo>
                    <a:pt x="2323" y="52"/>
                  </a:lnTo>
                  <a:lnTo>
                    <a:pt x="2392" y="67"/>
                  </a:lnTo>
                  <a:lnTo>
                    <a:pt x="2452" y="81"/>
                  </a:lnTo>
                  <a:lnTo>
                    <a:pt x="2504" y="95"/>
                  </a:lnTo>
                  <a:lnTo>
                    <a:pt x="2549" y="110"/>
                  </a:lnTo>
                  <a:lnTo>
                    <a:pt x="2587" y="124"/>
                  </a:lnTo>
                  <a:lnTo>
                    <a:pt x="2622" y="139"/>
                  </a:lnTo>
                  <a:lnTo>
                    <a:pt x="2649" y="151"/>
                  </a:lnTo>
                  <a:lnTo>
                    <a:pt x="2671" y="164"/>
                  </a:lnTo>
                  <a:lnTo>
                    <a:pt x="2689" y="175"/>
                  </a:lnTo>
                  <a:lnTo>
                    <a:pt x="2701" y="186"/>
                  </a:lnTo>
                  <a:lnTo>
                    <a:pt x="2712" y="193"/>
                  </a:lnTo>
                  <a:lnTo>
                    <a:pt x="2718" y="198"/>
                  </a:lnTo>
                  <a:lnTo>
                    <a:pt x="2721" y="204"/>
                  </a:lnTo>
                  <a:lnTo>
                    <a:pt x="2723" y="204"/>
                  </a:lnTo>
                  <a:lnTo>
                    <a:pt x="2745" y="238"/>
                  </a:lnTo>
                  <a:lnTo>
                    <a:pt x="2767" y="282"/>
                  </a:lnTo>
                  <a:lnTo>
                    <a:pt x="2788" y="332"/>
                  </a:lnTo>
                  <a:lnTo>
                    <a:pt x="2810" y="392"/>
                  </a:lnTo>
                  <a:lnTo>
                    <a:pt x="2832" y="459"/>
                  </a:lnTo>
                  <a:lnTo>
                    <a:pt x="2850" y="529"/>
                  </a:lnTo>
                  <a:lnTo>
                    <a:pt x="2866" y="605"/>
                  </a:lnTo>
                  <a:lnTo>
                    <a:pt x="2881" y="685"/>
                  </a:lnTo>
                  <a:lnTo>
                    <a:pt x="2890" y="764"/>
                  </a:lnTo>
                  <a:lnTo>
                    <a:pt x="2893" y="845"/>
                  </a:lnTo>
                  <a:lnTo>
                    <a:pt x="2893" y="927"/>
                  </a:lnTo>
                  <a:lnTo>
                    <a:pt x="2886" y="1006"/>
                  </a:lnTo>
                  <a:lnTo>
                    <a:pt x="2873" y="1084"/>
                  </a:lnTo>
                  <a:lnTo>
                    <a:pt x="2853" y="1158"/>
                  </a:lnTo>
                  <a:lnTo>
                    <a:pt x="2824" y="1229"/>
                  </a:lnTo>
                  <a:lnTo>
                    <a:pt x="2796" y="1277"/>
                  </a:lnTo>
                  <a:lnTo>
                    <a:pt x="2758" y="1323"/>
                  </a:lnTo>
                  <a:lnTo>
                    <a:pt x="2712" y="1364"/>
                  </a:lnTo>
                  <a:lnTo>
                    <a:pt x="2658" y="1402"/>
                  </a:lnTo>
                  <a:lnTo>
                    <a:pt x="2598" y="1438"/>
                  </a:lnTo>
                  <a:lnTo>
                    <a:pt x="2533" y="1471"/>
                  </a:lnTo>
                  <a:lnTo>
                    <a:pt x="2463" y="1501"/>
                  </a:lnTo>
                  <a:lnTo>
                    <a:pt x="2388" y="1529"/>
                  </a:lnTo>
                  <a:lnTo>
                    <a:pt x="2309" y="1556"/>
                  </a:lnTo>
                  <a:lnTo>
                    <a:pt x="2226" y="1581"/>
                  </a:lnTo>
                  <a:lnTo>
                    <a:pt x="2139" y="1605"/>
                  </a:lnTo>
                  <a:lnTo>
                    <a:pt x="2052" y="1628"/>
                  </a:lnTo>
                  <a:lnTo>
                    <a:pt x="1961" y="1651"/>
                  </a:lnTo>
                  <a:lnTo>
                    <a:pt x="1871" y="1677"/>
                  </a:lnTo>
                  <a:lnTo>
                    <a:pt x="1781" y="1700"/>
                  </a:lnTo>
                  <a:lnTo>
                    <a:pt x="1688" y="1726"/>
                  </a:lnTo>
                  <a:lnTo>
                    <a:pt x="1598" y="1751"/>
                  </a:lnTo>
                  <a:lnTo>
                    <a:pt x="1509" y="1780"/>
                  </a:lnTo>
                  <a:lnTo>
                    <a:pt x="1424" y="1809"/>
                  </a:lnTo>
                  <a:lnTo>
                    <a:pt x="1339" y="1841"/>
                  </a:lnTo>
                  <a:lnTo>
                    <a:pt x="1260" y="1876"/>
                  </a:lnTo>
                  <a:lnTo>
                    <a:pt x="1182" y="1912"/>
                  </a:lnTo>
                  <a:lnTo>
                    <a:pt x="1109" y="1953"/>
                  </a:lnTo>
                  <a:lnTo>
                    <a:pt x="1042" y="1998"/>
                  </a:lnTo>
                  <a:lnTo>
                    <a:pt x="981" y="2047"/>
                  </a:lnTo>
                  <a:lnTo>
                    <a:pt x="930" y="2098"/>
                  </a:lnTo>
                  <a:lnTo>
                    <a:pt x="881" y="2158"/>
                  </a:lnTo>
                  <a:lnTo>
                    <a:pt x="840" y="2226"/>
                  </a:lnTo>
                  <a:lnTo>
                    <a:pt x="800" y="2300"/>
                  </a:lnTo>
                  <a:lnTo>
                    <a:pt x="764" y="2382"/>
                  </a:lnTo>
                  <a:lnTo>
                    <a:pt x="733" y="2470"/>
                  </a:lnTo>
                  <a:lnTo>
                    <a:pt x="704" y="2564"/>
                  </a:lnTo>
                  <a:lnTo>
                    <a:pt x="681" y="2662"/>
                  </a:lnTo>
                  <a:lnTo>
                    <a:pt x="659" y="2765"/>
                  </a:lnTo>
                  <a:lnTo>
                    <a:pt x="639" y="2871"/>
                  </a:lnTo>
                  <a:lnTo>
                    <a:pt x="623" y="2982"/>
                  </a:lnTo>
                  <a:lnTo>
                    <a:pt x="610" y="3094"/>
                  </a:lnTo>
                  <a:lnTo>
                    <a:pt x="599" y="3208"/>
                  </a:lnTo>
                  <a:lnTo>
                    <a:pt x="590" y="3323"/>
                  </a:lnTo>
                  <a:lnTo>
                    <a:pt x="583" y="3439"/>
                  </a:lnTo>
                  <a:lnTo>
                    <a:pt x="577" y="3555"/>
                  </a:lnTo>
                  <a:lnTo>
                    <a:pt x="574" y="3672"/>
                  </a:lnTo>
                  <a:lnTo>
                    <a:pt x="572" y="3786"/>
                  </a:lnTo>
                  <a:lnTo>
                    <a:pt x="161" y="3683"/>
                  </a:lnTo>
                  <a:lnTo>
                    <a:pt x="161" y="3679"/>
                  </a:lnTo>
                  <a:lnTo>
                    <a:pt x="158" y="3668"/>
                  </a:lnTo>
                  <a:lnTo>
                    <a:pt x="154" y="3650"/>
                  </a:lnTo>
                  <a:lnTo>
                    <a:pt x="149" y="3627"/>
                  </a:lnTo>
                  <a:lnTo>
                    <a:pt x="141" y="3594"/>
                  </a:lnTo>
                  <a:lnTo>
                    <a:pt x="134" y="3558"/>
                  </a:lnTo>
                  <a:lnTo>
                    <a:pt x="127" y="3515"/>
                  </a:lnTo>
                  <a:lnTo>
                    <a:pt x="118" y="3464"/>
                  </a:lnTo>
                  <a:lnTo>
                    <a:pt x="107" y="3410"/>
                  </a:lnTo>
                  <a:lnTo>
                    <a:pt x="98" y="3352"/>
                  </a:lnTo>
                  <a:lnTo>
                    <a:pt x="87" y="3287"/>
                  </a:lnTo>
                  <a:lnTo>
                    <a:pt x="76" y="3218"/>
                  </a:lnTo>
                  <a:lnTo>
                    <a:pt x="67" y="3146"/>
                  </a:lnTo>
                  <a:lnTo>
                    <a:pt x="56" y="3068"/>
                  </a:lnTo>
                  <a:lnTo>
                    <a:pt x="47" y="2989"/>
                  </a:lnTo>
                  <a:lnTo>
                    <a:pt x="38" y="2906"/>
                  </a:lnTo>
                  <a:lnTo>
                    <a:pt x="29" y="2819"/>
                  </a:lnTo>
                  <a:lnTo>
                    <a:pt x="22" y="2729"/>
                  </a:lnTo>
                  <a:lnTo>
                    <a:pt x="15" y="2636"/>
                  </a:lnTo>
                  <a:lnTo>
                    <a:pt x="9" y="2542"/>
                  </a:lnTo>
                  <a:lnTo>
                    <a:pt x="4" y="2445"/>
                  </a:lnTo>
                  <a:lnTo>
                    <a:pt x="2" y="2347"/>
                  </a:lnTo>
                  <a:lnTo>
                    <a:pt x="0" y="2248"/>
                  </a:lnTo>
                  <a:lnTo>
                    <a:pt x="0" y="2147"/>
                  </a:lnTo>
                  <a:lnTo>
                    <a:pt x="4" y="2045"/>
                  </a:lnTo>
                  <a:lnTo>
                    <a:pt x="8" y="1944"/>
                  </a:lnTo>
                  <a:lnTo>
                    <a:pt x="15" y="1841"/>
                  </a:lnTo>
                  <a:lnTo>
                    <a:pt x="24" y="1740"/>
                  </a:lnTo>
                  <a:lnTo>
                    <a:pt x="35" y="1637"/>
                  </a:lnTo>
                  <a:lnTo>
                    <a:pt x="49" y="1536"/>
                  </a:lnTo>
                  <a:lnTo>
                    <a:pt x="65" y="1435"/>
                  </a:lnTo>
                  <a:lnTo>
                    <a:pt x="85" y="1335"/>
                  </a:lnTo>
                  <a:lnTo>
                    <a:pt x="109" y="1238"/>
                  </a:lnTo>
                  <a:lnTo>
                    <a:pt x="136" y="1142"/>
                  </a:lnTo>
                  <a:lnTo>
                    <a:pt x="167" y="1048"/>
                  </a:lnTo>
                  <a:lnTo>
                    <a:pt x="199" y="956"/>
                  </a:lnTo>
                  <a:lnTo>
                    <a:pt x="237" y="865"/>
                  </a:lnTo>
                  <a:lnTo>
                    <a:pt x="277" y="779"/>
                  </a:lnTo>
                  <a:lnTo>
                    <a:pt x="324" y="695"/>
                  </a:lnTo>
                  <a:lnTo>
                    <a:pt x="373" y="614"/>
                  </a:lnTo>
                  <a:lnTo>
                    <a:pt x="427" y="538"/>
                  </a:lnTo>
                  <a:lnTo>
                    <a:pt x="485" y="464"/>
                  </a:lnTo>
                  <a:lnTo>
                    <a:pt x="549" y="395"/>
                  </a:lnTo>
                  <a:lnTo>
                    <a:pt x="615" y="332"/>
                  </a:lnTo>
                  <a:lnTo>
                    <a:pt x="690" y="273"/>
                  </a:lnTo>
                  <a:lnTo>
                    <a:pt x="767" y="218"/>
                  </a:lnTo>
                  <a:lnTo>
                    <a:pt x="851" y="170"/>
                  </a:lnTo>
                  <a:lnTo>
                    <a:pt x="939" y="126"/>
                  </a:lnTo>
                  <a:lnTo>
                    <a:pt x="1033" y="88"/>
                  </a:lnTo>
                  <a:lnTo>
                    <a:pt x="1135" y="57"/>
                  </a:lnTo>
                  <a:lnTo>
                    <a:pt x="1240" y="32"/>
                  </a:lnTo>
                  <a:lnTo>
                    <a:pt x="1352" y="14"/>
                  </a:lnTo>
                  <a:lnTo>
                    <a:pt x="1471" y="3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rgbClr val="6E4439"/>
            </a:solidFill>
            <a:ln w="0">
              <a:solidFill>
                <a:srgbClr val="6E443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3"/>
            <p:cNvSpPr>
              <a:spLocks/>
            </p:cNvSpPr>
            <p:nvPr/>
          </p:nvSpPr>
          <p:spPr bwMode="auto">
            <a:xfrm>
              <a:off x="4829" y="475"/>
              <a:ext cx="1163" cy="1868"/>
            </a:xfrm>
            <a:custGeom>
              <a:avLst/>
              <a:gdLst>
                <a:gd name="T0" fmla="*/ 1726 w 2327"/>
                <a:gd name="T1" fmla="*/ 1 h 3735"/>
                <a:gd name="T2" fmla="*/ 1954 w 2327"/>
                <a:gd name="T3" fmla="*/ 10 h 3735"/>
                <a:gd name="T4" fmla="*/ 2146 w 2327"/>
                <a:gd name="T5" fmla="*/ 27 h 3735"/>
                <a:gd name="T6" fmla="*/ 2305 w 2327"/>
                <a:gd name="T7" fmla="*/ 50 h 3735"/>
                <a:gd name="T8" fmla="*/ 2312 w 2327"/>
                <a:gd name="T9" fmla="*/ 103 h 3735"/>
                <a:gd name="T10" fmla="*/ 2327 w 2327"/>
                <a:gd name="T11" fmla="*/ 309 h 3735"/>
                <a:gd name="T12" fmla="*/ 2318 w 2327"/>
                <a:gd name="T13" fmla="*/ 488 h 3735"/>
                <a:gd name="T14" fmla="*/ 2291 w 2327"/>
                <a:gd name="T15" fmla="*/ 641 h 3735"/>
                <a:gd name="T16" fmla="*/ 2242 w 2327"/>
                <a:gd name="T17" fmla="*/ 773 h 3735"/>
                <a:gd name="T18" fmla="*/ 2173 w 2327"/>
                <a:gd name="T19" fmla="*/ 887 h 3735"/>
                <a:gd name="T20" fmla="*/ 2085 w 2327"/>
                <a:gd name="T21" fmla="*/ 986 h 3735"/>
                <a:gd name="T22" fmla="*/ 1978 w 2327"/>
                <a:gd name="T23" fmla="*/ 1077 h 3735"/>
                <a:gd name="T24" fmla="*/ 1853 w 2327"/>
                <a:gd name="T25" fmla="*/ 1158 h 3735"/>
                <a:gd name="T26" fmla="*/ 1712 w 2327"/>
                <a:gd name="T27" fmla="*/ 1236 h 3735"/>
                <a:gd name="T28" fmla="*/ 1553 w 2327"/>
                <a:gd name="T29" fmla="*/ 1315 h 3735"/>
                <a:gd name="T30" fmla="*/ 1377 w 2327"/>
                <a:gd name="T31" fmla="*/ 1397 h 3735"/>
                <a:gd name="T32" fmla="*/ 1185 w 2327"/>
                <a:gd name="T33" fmla="*/ 1487 h 3735"/>
                <a:gd name="T34" fmla="*/ 995 w 2327"/>
                <a:gd name="T35" fmla="*/ 1583 h 3735"/>
                <a:gd name="T36" fmla="*/ 840 w 2327"/>
                <a:gd name="T37" fmla="*/ 1697 h 3735"/>
                <a:gd name="T38" fmla="*/ 711 w 2327"/>
                <a:gd name="T39" fmla="*/ 1832 h 3735"/>
                <a:gd name="T40" fmla="*/ 608 w 2327"/>
                <a:gd name="T41" fmla="*/ 1986 h 3735"/>
                <a:gd name="T42" fmla="*/ 527 w 2327"/>
                <a:gd name="T43" fmla="*/ 2156 h 3735"/>
                <a:gd name="T44" fmla="*/ 465 w 2327"/>
                <a:gd name="T45" fmla="*/ 2336 h 3735"/>
                <a:gd name="T46" fmla="*/ 420 w 2327"/>
                <a:gd name="T47" fmla="*/ 2524 h 3735"/>
                <a:gd name="T48" fmla="*/ 389 w 2327"/>
                <a:gd name="T49" fmla="*/ 2720 h 3735"/>
                <a:gd name="T50" fmla="*/ 369 w 2327"/>
                <a:gd name="T51" fmla="*/ 2915 h 3735"/>
                <a:gd name="T52" fmla="*/ 360 w 2327"/>
                <a:gd name="T53" fmla="*/ 3110 h 3735"/>
                <a:gd name="T54" fmla="*/ 357 w 2327"/>
                <a:gd name="T55" fmla="*/ 3300 h 3735"/>
                <a:gd name="T56" fmla="*/ 359 w 2327"/>
                <a:gd name="T57" fmla="*/ 3482 h 3735"/>
                <a:gd name="T58" fmla="*/ 362 w 2327"/>
                <a:gd name="T59" fmla="*/ 3654 h 3735"/>
                <a:gd name="T60" fmla="*/ 161 w 2327"/>
                <a:gd name="T61" fmla="*/ 3683 h 3735"/>
                <a:gd name="T62" fmla="*/ 158 w 2327"/>
                <a:gd name="T63" fmla="*/ 3668 h 3735"/>
                <a:gd name="T64" fmla="*/ 149 w 2327"/>
                <a:gd name="T65" fmla="*/ 3627 h 3735"/>
                <a:gd name="T66" fmla="*/ 134 w 2327"/>
                <a:gd name="T67" fmla="*/ 3558 h 3735"/>
                <a:gd name="T68" fmla="*/ 118 w 2327"/>
                <a:gd name="T69" fmla="*/ 3464 h 3735"/>
                <a:gd name="T70" fmla="*/ 98 w 2327"/>
                <a:gd name="T71" fmla="*/ 3352 h 3735"/>
                <a:gd name="T72" fmla="*/ 76 w 2327"/>
                <a:gd name="T73" fmla="*/ 3218 h 3735"/>
                <a:gd name="T74" fmla="*/ 56 w 2327"/>
                <a:gd name="T75" fmla="*/ 3068 h 3735"/>
                <a:gd name="T76" fmla="*/ 38 w 2327"/>
                <a:gd name="T77" fmla="*/ 2906 h 3735"/>
                <a:gd name="T78" fmla="*/ 22 w 2327"/>
                <a:gd name="T79" fmla="*/ 2729 h 3735"/>
                <a:gd name="T80" fmla="*/ 9 w 2327"/>
                <a:gd name="T81" fmla="*/ 2542 h 3735"/>
                <a:gd name="T82" fmla="*/ 2 w 2327"/>
                <a:gd name="T83" fmla="*/ 2347 h 3735"/>
                <a:gd name="T84" fmla="*/ 0 w 2327"/>
                <a:gd name="T85" fmla="*/ 2147 h 3735"/>
                <a:gd name="T86" fmla="*/ 8 w 2327"/>
                <a:gd name="T87" fmla="*/ 1944 h 3735"/>
                <a:gd name="T88" fmla="*/ 24 w 2327"/>
                <a:gd name="T89" fmla="*/ 1740 h 3735"/>
                <a:gd name="T90" fmla="*/ 49 w 2327"/>
                <a:gd name="T91" fmla="*/ 1536 h 3735"/>
                <a:gd name="T92" fmla="*/ 85 w 2327"/>
                <a:gd name="T93" fmla="*/ 1335 h 3735"/>
                <a:gd name="T94" fmla="*/ 136 w 2327"/>
                <a:gd name="T95" fmla="*/ 1142 h 3735"/>
                <a:gd name="T96" fmla="*/ 199 w 2327"/>
                <a:gd name="T97" fmla="*/ 956 h 3735"/>
                <a:gd name="T98" fmla="*/ 277 w 2327"/>
                <a:gd name="T99" fmla="*/ 779 h 3735"/>
                <a:gd name="T100" fmla="*/ 373 w 2327"/>
                <a:gd name="T101" fmla="*/ 614 h 3735"/>
                <a:gd name="T102" fmla="*/ 485 w 2327"/>
                <a:gd name="T103" fmla="*/ 464 h 3735"/>
                <a:gd name="T104" fmla="*/ 615 w 2327"/>
                <a:gd name="T105" fmla="*/ 332 h 3735"/>
                <a:gd name="T106" fmla="*/ 767 w 2327"/>
                <a:gd name="T107" fmla="*/ 218 h 3735"/>
                <a:gd name="T108" fmla="*/ 939 w 2327"/>
                <a:gd name="T109" fmla="*/ 126 h 3735"/>
                <a:gd name="T110" fmla="*/ 1135 w 2327"/>
                <a:gd name="T111" fmla="*/ 57 h 3735"/>
                <a:gd name="T112" fmla="*/ 1352 w 2327"/>
                <a:gd name="T113" fmla="*/ 14 h 3735"/>
                <a:gd name="T114" fmla="*/ 1596 w 2327"/>
                <a:gd name="T115" fmla="*/ 0 h 3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27" h="3735">
                  <a:moveTo>
                    <a:pt x="1596" y="0"/>
                  </a:moveTo>
                  <a:lnTo>
                    <a:pt x="1726" y="1"/>
                  </a:lnTo>
                  <a:lnTo>
                    <a:pt x="1846" y="5"/>
                  </a:lnTo>
                  <a:lnTo>
                    <a:pt x="1954" y="10"/>
                  </a:lnTo>
                  <a:lnTo>
                    <a:pt x="2056" y="18"/>
                  </a:lnTo>
                  <a:lnTo>
                    <a:pt x="2146" y="27"/>
                  </a:lnTo>
                  <a:lnTo>
                    <a:pt x="2229" y="38"/>
                  </a:lnTo>
                  <a:lnTo>
                    <a:pt x="2305" y="50"/>
                  </a:lnTo>
                  <a:lnTo>
                    <a:pt x="2309" y="76"/>
                  </a:lnTo>
                  <a:lnTo>
                    <a:pt x="2312" y="103"/>
                  </a:lnTo>
                  <a:lnTo>
                    <a:pt x="2322" y="209"/>
                  </a:lnTo>
                  <a:lnTo>
                    <a:pt x="2327" y="309"/>
                  </a:lnTo>
                  <a:lnTo>
                    <a:pt x="2325" y="403"/>
                  </a:lnTo>
                  <a:lnTo>
                    <a:pt x="2318" y="488"/>
                  </a:lnTo>
                  <a:lnTo>
                    <a:pt x="2307" y="567"/>
                  </a:lnTo>
                  <a:lnTo>
                    <a:pt x="2291" y="641"/>
                  </a:lnTo>
                  <a:lnTo>
                    <a:pt x="2269" y="710"/>
                  </a:lnTo>
                  <a:lnTo>
                    <a:pt x="2242" y="773"/>
                  </a:lnTo>
                  <a:lnTo>
                    <a:pt x="2209" y="833"/>
                  </a:lnTo>
                  <a:lnTo>
                    <a:pt x="2173" y="887"/>
                  </a:lnTo>
                  <a:lnTo>
                    <a:pt x="2132" y="939"/>
                  </a:lnTo>
                  <a:lnTo>
                    <a:pt x="2085" y="986"/>
                  </a:lnTo>
                  <a:lnTo>
                    <a:pt x="2034" y="1033"/>
                  </a:lnTo>
                  <a:lnTo>
                    <a:pt x="1978" y="1077"/>
                  </a:lnTo>
                  <a:lnTo>
                    <a:pt x="1918" y="1118"/>
                  </a:lnTo>
                  <a:lnTo>
                    <a:pt x="1853" y="1158"/>
                  </a:lnTo>
                  <a:lnTo>
                    <a:pt x="1784" y="1198"/>
                  </a:lnTo>
                  <a:lnTo>
                    <a:pt x="1712" y="1236"/>
                  </a:lnTo>
                  <a:lnTo>
                    <a:pt x="1634" y="1276"/>
                  </a:lnTo>
                  <a:lnTo>
                    <a:pt x="1553" y="1315"/>
                  </a:lnTo>
                  <a:lnTo>
                    <a:pt x="1466" y="1355"/>
                  </a:lnTo>
                  <a:lnTo>
                    <a:pt x="1377" y="1397"/>
                  </a:lnTo>
                  <a:lnTo>
                    <a:pt x="1283" y="1440"/>
                  </a:lnTo>
                  <a:lnTo>
                    <a:pt x="1185" y="1487"/>
                  </a:lnTo>
                  <a:lnTo>
                    <a:pt x="1084" y="1534"/>
                  </a:lnTo>
                  <a:lnTo>
                    <a:pt x="995" y="1583"/>
                  </a:lnTo>
                  <a:lnTo>
                    <a:pt x="914" y="1637"/>
                  </a:lnTo>
                  <a:lnTo>
                    <a:pt x="840" y="1697"/>
                  </a:lnTo>
                  <a:lnTo>
                    <a:pt x="773" y="1762"/>
                  </a:lnTo>
                  <a:lnTo>
                    <a:pt x="711" y="1832"/>
                  </a:lnTo>
                  <a:lnTo>
                    <a:pt x="657" y="1906"/>
                  </a:lnTo>
                  <a:lnTo>
                    <a:pt x="608" y="1986"/>
                  </a:lnTo>
                  <a:lnTo>
                    <a:pt x="565" y="2069"/>
                  </a:lnTo>
                  <a:lnTo>
                    <a:pt x="527" y="2156"/>
                  </a:lnTo>
                  <a:lnTo>
                    <a:pt x="494" y="2244"/>
                  </a:lnTo>
                  <a:lnTo>
                    <a:pt x="465" y="2336"/>
                  </a:lnTo>
                  <a:lnTo>
                    <a:pt x="440" y="2429"/>
                  </a:lnTo>
                  <a:lnTo>
                    <a:pt x="420" y="2524"/>
                  </a:lnTo>
                  <a:lnTo>
                    <a:pt x="402" y="2622"/>
                  </a:lnTo>
                  <a:lnTo>
                    <a:pt x="389" y="2720"/>
                  </a:lnTo>
                  <a:lnTo>
                    <a:pt x="378" y="2817"/>
                  </a:lnTo>
                  <a:lnTo>
                    <a:pt x="369" y="2915"/>
                  </a:lnTo>
                  <a:lnTo>
                    <a:pt x="364" y="3012"/>
                  </a:lnTo>
                  <a:lnTo>
                    <a:pt x="360" y="3110"/>
                  </a:lnTo>
                  <a:lnTo>
                    <a:pt x="359" y="3206"/>
                  </a:lnTo>
                  <a:lnTo>
                    <a:pt x="357" y="3300"/>
                  </a:lnTo>
                  <a:lnTo>
                    <a:pt x="359" y="3392"/>
                  </a:lnTo>
                  <a:lnTo>
                    <a:pt x="359" y="3482"/>
                  </a:lnTo>
                  <a:lnTo>
                    <a:pt x="360" y="3571"/>
                  </a:lnTo>
                  <a:lnTo>
                    <a:pt x="362" y="3654"/>
                  </a:lnTo>
                  <a:lnTo>
                    <a:pt x="364" y="3735"/>
                  </a:lnTo>
                  <a:lnTo>
                    <a:pt x="161" y="3683"/>
                  </a:lnTo>
                  <a:lnTo>
                    <a:pt x="161" y="3679"/>
                  </a:lnTo>
                  <a:lnTo>
                    <a:pt x="158" y="3668"/>
                  </a:lnTo>
                  <a:lnTo>
                    <a:pt x="154" y="3650"/>
                  </a:lnTo>
                  <a:lnTo>
                    <a:pt x="149" y="3627"/>
                  </a:lnTo>
                  <a:lnTo>
                    <a:pt x="141" y="3594"/>
                  </a:lnTo>
                  <a:lnTo>
                    <a:pt x="134" y="3558"/>
                  </a:lnTo>
                  <a:lnTo>
                    <a:pt x="127" y="3515"/>
                  </a:lnTo>
                  <a:lnTo>
                    <a:pt x="118" y="3464"/>
                  </a:lnTo>
                  <a:lnTo>
                    <a:pt x="107" y="3410"/>
                  </a:lnTo>
                  <a:lnTo>
                    <a:pt x="98" y="3352"/>
                  </a:lnTo>
                  <a:lnTo>
                    <a:pt x="87" y="3287"/>
                  </a:lnTo>
                  <a:lnTo>
                    <a:pt x="76" y="3218"/>
                  </a:lnTo>
                  <a:lnTo>
                    <a:pt x="67" y="3146"/>
                  </a:lnTo>
                  <a:lnTo>
                    <a:pt x="56" y="3068"/>
                  </a:lnTo>
                  <a:lnTo>
                    <a:pt x="47" y="2989"/>
                  </a:lnTo>
                  <a:lnTo>
                    <a:pt x="38" y="2906"/>
                  </a:lnTo>
                  <a:lnTo>
                    <a:pt x="29" y="2819"/>
                  </a:lnTo>
                  <a:lnTo>
                    <a:pt x="22" y="2729"/>
                  </a:lnTo>
                  <a:lnTo>
                    <a:pt x="15" y="2636"/>
                  </a:lnTo>
                  <a:lnTo>
                    <a:pt x="9" y="2542"/>
                  </a:lnTo>
                  <a:lnTo>
                    <a:pt x="4" y="2445"/>
                  </a:lnTo>
                  <a:lnTo>
                    <a:pt x="2" y="2347"/>
                  </a:lnTo>
                  <a:lnTo>
                    <a:pt x="0" y="2248"/>
                  </a:lnTo>
                  <a:lnTo>
                    <a:pt x="0" y="2147"/>
                  </a:lnTo>
                  <a:lnTo>
                    <a:pt x="4" y="2045"/>
                  </a:lnTo>
                  <a:lnTo>
                    <a:pt x="8" y="1944"/>
                  </a:lnTo>
                  <a:lnTo>
                    <a:pt x="15" y="1841"/>
                  </a:lnTo>
                  <a:lnTo>
                    <a:pt x="24" y="1740"/>
                  </a:lnTo>
                  <a:lnTo>
                    <a:pt x="35" y="1637"/>
                  </a:lnTo>
                  <a:lnTo>
                    <a:pt x="49" y="1536"/>
                  </a:lnTo>
                  <a:lnTo>
                    <a:pt x="65" y="1435"/>
                  </a:lnTo>
                  <a:lnTo>
                    <a:pt x="85" y="1335"/>
                  </a:lnTo>
                  <a:lnTo>
                    <a:pt x="109" y="1238"/>
                  </a:lnTo>
                  <a:lnTo>
                    <a:pt x="136" y="1142"/>
                  </a:lnTo>
                  <a:lnTo>
                    <a:pt x="167" y="1048"/>
                  </a:lnTo>
                  <a:lnTo>
                    <a:pt x="199" y="956"/>
                  </a:lnTo>
                  <a:lnTo>
                    <a:pt x="237" y="865"/>
                  </a:lnTo>
                  <a:lnTo>
                    <a:pt x="277" y="779"/>
                  </a:lnTo>
                  <a:lnTo>
                    <a:pt x="324" y="695"/>
                  </a:lnTo>
                  <a:lnTo>
                    <a:pt x="373" y="614"/>
                  </a:lnTo>
                  <a:lnTo>
                    <a:pt x="427" y="538"/>
                  </a:lnTo>
                  <a:lnTo>
                    <a:pt x="485" y="464"/>
                  </a:lnTo>
                  <a:lnTo>
                    <a:pt x="549" y="395"/>
                  </a:lnTo>
                  <a:lnTo>
                    <a:pt x="615" y="332"/>
                  </a:lnTo>
                  <a:lnTo>
                    <a:pt x="690" y="273"/>
                  </a:lnTo>
                  <a:lnTo>
                    <a:pt x="767" y="218"/>
                  </a:lnTo>
                  <a:lnTo>
                    <a:pt x="851" y="170"/>
                  </a:lnTo>
                  <a:lnTo>
                    <a:pt x="939" y="126"/>
                  </a:lnTo>
                  <a:lnTo>
                    <a:pt x="1033" y="88"/>
                  </a:lnTo>
                  <a:lnTo>
                    <a:pt x="1135" y="57"/>
                  </a:lnTo>
                  <a:lnTo>
                    <a:pt x="1240" y="32"/>
                  </a:lnTo>
                  <a:lnTo>
                    <a:pt x="1352" y="14"/>
                  </a:lnTo>
                  <a:lnTo>
                    <a:pt x="1471" y="3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rgbClr val="5E342E"/>
            </a:solidFill>
            <a:ln w="0">
              <a:solidFill>
                <a:srgbClr val="5E34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74"/>
            <p:cNvSpPr>
              <a:spLocks/>
            </p:cNvSpPr>
            <p:nvPr/>
          </p:nvSpPr>
          <p:spPr bwMode="auto">
            <a:xfrm>
              <a:off x="5934" y="655"/>
              <a:ext cx="333" cy="250"/>
            </a:xfrm>
            <a:custGeom>
              <a:avLst/>
              <a:gdLst>
                <a:gd name="T0" fmla="*/ 250 w 666"/>
                <a:gd name="T1" fmla="*/ 0 h 499"/>
                <a:gd name="T2" fmla="*/ 286 w 666"/>
                <a:gd name="T3" fmla="*/ 4 h 499"/>
                <a:gd name="T4" fmla="*/ 328 w 666"/>
                <a:gd name="T5" fmla="*/ 9 h 499"/>
                <a:gd name="T6" fmla="*/ 373 w 666"/>
                <a:gd name="T7" fmla="*/ 20 h 499"/>
                <a:gd name="T8" fmla="*/ 418 w 666"/>
                <a:gd name="T9" fmla="*/ 35 h 499"/>
                <a:gd name="T10" fmla="*/ 465 w 666"/>
                <a:gd name="T11" fmla="*/ 53 h 499"/>
                <a:gd name="T12" fmla="*/ 509 w 666"/>
                <a:gd name="T13" fmla="*/ 74 h 499"/>
                <a:gd name="T14" fmla="*/ 550 w 666"/>
                <a:gd name="T15" fmla="*/ 98 h 499"/>
                <a:gd name="T16" fmla="*/ 588 w 666"/>
                <a:gd name="T17" fmla="*/ 125 h 499"/>
                <a:gd name="T18" fmla="*/ 619 w 666"/>
                <a:gd name="T19" fmla="*/ 154 h 499"/>
                <a:gd name="T20" fmla="*/ 644 w 666"/>
                <a:gd name="T21" fmla="*/ 185 h 499"/>
                <a:gd name="T22" fmla="*/ 661 w 666"/>
                <a:gd name="T23" fmla="*/ 217 h 499"/>
                <a:gd name="T24" fmla="*/ 666 w 666"/>
                <a:gd name="T25" fmla="*/ 250 h 499"/>
                <a:gd name="T26" fmla="*/ 661 w 666"/>
                <a:gd name="T27" fmla="*/ 284 h 499"/>
                <a:gd name="T28" fmla="*/ 644 w 666"/>
                <a:gd name="T29" fmla="*/ 317 h 499"/>
                <a:gd name="T30" fmla="*/ 619 w 666"/>
                <a:gd name="T31" fmla="*/ 347 h 499"/>
                <a:gd name="T32" fmla="*/ 588 w 666"/>
                <a:gd name="T33" fmla="*/ 376 h 499"/>
                <a:gd name="T34" fmla="*/ 550 w 666"/>
                <a:gd name="T35" fmla="*/ 403 h 499"/>
                <a:gd name="T36" fmla="*/ 509 w 666"/>
                <a:gd name="T37" fmla="*/ 427 h 499"/>
                <a:gd name="T38" fmla="*/ 465 w 666"/>
                <a:gd name="T39" fmla="*/ 449 h 499"/>
                <a:gd name="T40" fmla="*/ 418 w 666"/>
                <a:gd name="T41" fmla="*/ 465 h 499"/>
                <a:gd name="T42" fmla="*/ 373 w 666"/>
                <a:gd name="T43" fmla="*/ 479 h 499"/>
                <a:gd name="T44" fmla="*/ 328 w 666"/>
                <a:gd name="T45" fmla="*/ 490 h 499"/>
                <a:gd name="T46" fmla="*/ 286 w 666"/>
                <a:gd name="T47" fmla="*/ 497 h 499"/>
                <a:gd name="T48" fmla="*/ 250 w 666"/>
                <a:gd name="T49" fmla="*/ 499 h 499"/>
                <a:gd name="T50" fmla="*/ 199 w 666"/>
                <a:gd name="T51" fmla="*/ 495 h 499"/>
                <a:gd name="T52" fmla="*/ 152 w 666"/>
                <a:gd name="T53" fmla="*/ 479 h 499"/>
                <a:gd name="T54" fmla="*/ 109 w 666"/>
                <a:gd name="T55" fmla="*/ 458 h 499"/>
                <a:gd name="T56" fmla="*/ 73 w 666"/>
                <a:gd name="T57" fmla="*/ 427 h 499"/>
                <a:gd name="T58" fmla="*/ 42 w 666"/>
                <a:gd name="T59" fmla="*/ 389 h 499"/>
                <a:gd name="T60" fmla="*/ 18 w 666"/>
                <a:gd name="T61" fmla="*/ 347 h 499"/>
                <a:gd name="T62" fmla="*/ 4 w 666"/>
                <a:gd name="T63" fmla="*/ 300 h 499"/>
                <a:gd name="T64" fmla="*/ 0 w 666"/>
                <a:gd name="T65" fmla="*/ 250 h 499"/>
                <a:gd name="T66" fmla="*/ 4 w 666"/>
                <a:gd name="T67" fmla="*/ 201 h 499"/>
                <a:gd name="T68" fmla="*/ 18 w 666"/>
                <a:gd name="T69" fmla="*/ 154 h 499"/>
                <a:gd name="T70" fmla="*/ 42 w 666"/>
                <a:gd name="T71" fmla="*/ 111 h 499"/>
                <a:gd name="T72" fmla="*/ 73 w 666"/>
                <a:gd name="T73" fmla="*/ 74 h 499"/>
                <a:gd name="T74" fmla="*/ 109 w 666"/>
                <a:gd name="T75" fmla="*/ 44 h 499"/>
                <a:gd name="T76" fmla="*/ 152 w 666"/>
                <a:gd name="T77" fmla="*/ 20 h 499"/>
                <a:gd name="T78" fmla="*/ 199 w 666"/>
                <a:gd name="T79" fmla="*/ 6 h 499"/>
                <a:gd name="T80" fmla="*/ 250 w 666"/>
                <a:gd name="T8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6" h="499">
                  <a:moveTo>
                    <a:pt x="250" y="0"/>
                  </a:moveTo>
                  <a:lnTo>
                    <a:pt x="286" y="4"/>
                  </a:lnTo>
                  <a:lnTo>
                    <a:pt x="328" y="9"/>
                  </a:lnTo>
                  <a:lnTo>
                    <a:pt x="373" y="20"/>
                  </a:lnTo>
                  <a:lnTo>
                    <a:pt x="418" y="35"/>
                  </a:lnTo>
                  <a:lnTo>
                    <a:pt x="465" y="53"/>
                  </a:lnTo>
                  <a:lnTo>
                    <a:pt x="509" y="74"/>
                  </a:lnTo>
                  <a:lnTo>
                    <a:pt x="550" y="98"/>
                  </a:lnTo>
                  <a:lnTo>
                    <a:pt x="588" y="125"/>
                  </a:lnTo>
                  <a:lnTo>
                    <a:pt x="619" y="154"/>
                  </a:lnTo>
                  <a:lnTo>
                    <a:pt x="644" y="185"/>
                  </a:lnTo>
                  <a:lnTo>
                    <a:pt x="661" y="217"/>
                  </a:lnTo>
                  <a:lnTo>
                    <a:pt x="666" y="250"/>
                  </a:lnTo>
                  <a:lnTo>
                    <a:pt x="661" y="284"/>
                  </a:lnTo>
                  <a:lnTo>
                    <a:pt x="644" y="317"/>
                  </a:lnTo>
                  <a:lnTo>
                    <a:pt x="619" y="347"/>
                  </a:lnTo>
                  <a:lnTo>
                    <a:pt x="588" y="376"/>
                  </a:lnTo>
                  <a:lnTo>
                    <a:pt x="550" y="403"/>
                  </a:lnTo>
                  <a:lnTo>
                    <a:pt x="509" y="427"/>
                  </a:lnTo>
                  <a:lnTo>
                    <a:pt x="465" y="449"/>
                  </a:lnTo>
                  <a:lnTo>
                    <a:pt x="418" y="465"/>
                  </a:lnTo>
                  <a:lnTo>
                    <a:pt x="373" y="479"/>
                  </a:lnTo>
                  <a:lnTo>
                    <a:pt x="328" y="490"/>
                  </a:lnTo>
                  <a:lnTo>
                    <a:pt x="286" y="497"/>
                  </a:lnTo>
                  <a:lnTo>
                    <a:pt x="250" y="499"/>
                  </a:lnTo>
                  <a:lnTo>
                    <a:pt x="199" y="495"/>
                  </a:lnTo>
                  <a:lnTo>
                    <a:pt x="152" y="479"/>
                  </a:lnTo>
                  <a:lnTo>
                    <a:pt x="109" y="458"/>
                  </a:lnTo>
                  <a:lnTo>
                    <a:pt x="73" y="427"/>
                  </a:lnTo>
                  <a:lnTo>
                    <a:pt x="42" y="389"/>
                  </a:lnTo>
                  <a:lnTo>
                    <a:pt x="18" y="347"/>
                  </a:lnTo>
                  <a:lnTo>
                    <a:pt x="4" y="300"/>
                  </a:lnTo>
                  <a:lnTo>
                    <a:pt x="0" y="250"/>
                  </a:lnTo>
                  <a:lnTo>
                    <a:pt x="4" y="201"/>
                  </a:lnTo>
                  <a:lnTo>
                    <a:pt x="18" y="154"/>
                  </a:lnTo>
                  <a:lnTo>
                    <a:pt x="42" y="111"/>
                  </a:lnTo>
                  <a:lnTo>
                    <a:pt x="73" y="74"/>
                  </a:lnTo>
                  <a:lnTo>
                    <a:pt x="109" y="44"/>
                  </a:lnTo>
                  <a:lnTo>
                    <a:pt x="152" y="20"/>
                  </a:lnTo>
                  <a:lnTo>
                    <a:pt x="199" y="6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BD445A"/>
            </a:solidFill>
            <a:ln w="0">
              <a:solidFill>
                <a:srgbClr val="BD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5"/>
            <p:cNvSpPr>
              <a:spLocks/>
            </p:cNvSpPr>
            <p:nvPr/>
          </p:nvSpPr>
          <p:spPr bwMode="auto">
            <a:xfrm>
              <a:off x="6267" y="655"/>
              <a:ext cx="333" cy="250"/>
            </a:xfrm>
            <a:custGeom>
              <a:avLst/>
              <a:gdLst>
                <a:gd name="T0" fmla="*/ 416 w 666"/>
                <a:gd name="T1" fmla="*/ 0 h 499"/>
                <a:gd name="T2" fmla="*/ 465 w 666"/>
                <a:gd name="T3" fmla="*/ 6 h 499"/>
                <a:gd name="T4" fmla="*/ 512 w 666"/>
                <a:gd name="T5" fmla="*/ 20 h 499"/>
                <a:gd name="T6" fmla="*/ 555 w 666"/>
                <a:gd name="T7" fmla="*/ 44 h 499"/>
                <a:gd name="T8" fmla="*/ 592 w 666"/>
                <a:gd name="T9" fmla="*/ 74 h 499"/>
                <a:gd name="T10" fmla="*/ 622 w 666"/>
                <a:gd name="T11" fmla="*/ 111 h 499"/>
                <a:gd name="T12" fmla="*/ 646 w 666"/>
                <a:gd name="T13" fmla="*/ 154 h 499"/>
                <a:gd name="T14" fmla="*/ 660 w 666"/>
                <a:gd name="T15" fmla="*/ 201 h 499"/>
                <a:gd name="T16" fmla="*/ 666 w 666"/>
                <a:gd name="T17" fmla="*/ 250 h 499"/>
                <a:gd name="T18" fmla="*/ 660 w 666"/>
                <a:gd name="T19" fmla="*/ 300 h 499"/>
                <a:gd name="T20" fmla="*/ 646 w 666"/>
                <a:gd name="T21" fmla="*/ 347 h 499"/>
                <a:gd name="T22" fmla="*/ 622 w 666"/>
                <a:gd name="T23" fmla="*/ 389 h 499"/>
                <a:gd name="T24" fmla="*/ 592 w 666"/>
                <a:gd name="T25" fmla="*/ 427 h 499"/>
                <a:gd name="T26" fmla="*/ 555 w 666"/>
                <a:gd name="T27" fmla="*/ 458 h 499"/>
                <a:gd name="T28" fmla="*/ 512 w 666"/>
                <a:gd name="T29" fmla="*/ 479 h 499"/>
                <a:gd name="T30" fmla="*/ 465 w 666"/>
                <a:gd name="T31" fmla="*/ 495 h 499"/>
                <a:gd name="T32" fmla="*/ 416 w 666"/>
                <a:gd name="T33" fmla="*/ 499 h 499"/>
                <a:gd name="T34" fmla="*/ 378 w 666"/>
                <a:gd name="T35" fmla="*/ 497 h 499"/>
                <a:gd name="T36" fmla="*/ 336 w 666"/>
                <a:gd name="T37" fmla="*/ 490 h 499"/>
                <a:gd name="T38" fmla="*/ 293 w 666"/>
                <a:gd name="T39" fmla="*/ 479 h 499"/>
                <a:gd name="T40" fmla="*/ 246 w 666"/>
                <a:gd name="T41" fmla="*/ 465 h 499"/>
                <a:gd name="T42" fmla="*/ 201 w 666"/>
                <a:gd name="T43" fmla="*/ 449 h 499"/>
                <a:gd name="T44" fmla="*/ 156 w 666"/>
                <a:gd name="T45" fmla="*/ 427 h 499"/>
                <a:gd name="T46" fmla="*/ 114 w 666"/>
                <a:gd name="T47" fmla="*/ 403 h 499"/>
                <a:gd name="T48" fmla="*/ 76 w 666"/>
                <a:gd name="T49" fmla="*/ 376 h 499"/>
                <a:gd name="T50" fmla="*/ 45 w 666"/>
                <a:gd name="T51" fmla="*/ 347 h 499"/>
                <a:gd name="T52" fmla="*/ 20 w 666"/>
                <a:gd name="T53" fmla="*/ 317 h 499"/>
                <a:gd name="T54" fmla="*/ 5 w 666"/>
                <a:gd name="T55" fmla="*/ 284 h 499"/>
                <a:gd name="T56" fmla="*/ 0 w 666"/>
                <a:gd name="T57" fmla="*/ 250 h 499"/>
                <a:gd name="T58" fmla="*/ 5 w 666"/>
                <a:gd name="T59" fmla="*/ 217 h 499"/>
                <a:gd name="T60" fmla="*/ 20 w 666"/>
                <a:gd name="T61" fmla="*/ 185 h 499"/>
                <a:gd name="T62" fmla="*/ 45 w 666"/>
                <a:gd name="T63" fmla="*/ 154 h 499"/>
                <a:gd name="T64" fmla="*/ 76 w 666"/>
                <a:gd name="T65" fmla="*/ 125 h 499"/>
                <a:gd name="T66" fmla="*/ 114 w 666"/>
                <a:gd name="T67" fmla="*/ 98 h 499"/>
                <a:gd name="T68" fmla="*/ 156 w 666"/>
                <a:gd name="T69" fmla="*/ 74 h 499"/>
                <a:gd name="T70" fmla="*/ 201 w 666"/>
                <a:gd name="T71" fmla="*/ 53 h 499"/>
                <a:gd name="T72" fmla="*/ 246 w 666"/>
                <a:gd name="T73" fmla="*/ 35 h 499"/>
                <a:gd name="T74" fmla="*/ 293 w 666"/>
                <a:gd name="T75" fmla="*/ 20 h 499"/>
                <a:gd name="T76" fmla="*/ 336 w 666"/>
                <a:gd name="T77" fmla="*/ 9 h 499"/>
                <a:gd name="T78" fmla="*/ 378 w 666"/>
                <a:gd name="T79" fmla="*/ 4 h 499"/>
                <a:gd name="T80" fmla="*/ 416 w 666"/>
                <a:gd name="T8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6" h="499">
                  <a:moveTo>
                    <a:pt x="416" y="0"/>
                  </a:moveTo>
                  <a:lnTo>
                    <a:pt x="465" y="6"/>
                  </a:lnTo>
                  <a:lnTo>
                    <a:pt x="512" y="20"/>
                  </a:lnTo>
                  <a:lnTo>
                    <a:pt x="555" y="44"/>
                  </a:lnTo>
                  <a:lnTo>
                    <a:pt x="592" y="74"/>
                  </a:lnTo>
                  <a:lnTo>
                    <a:pt x="622" y="111"/>
                  </a:lnTo>
                  <a:lnTo>
                    <a:pt x="646" y="154"/>
                  </a:lnTo>
                  <a:lnTo>
                    <a:pt x="660" y="201"/>
                  </a:lnTo>
                  <a:lnTo>
                    <a:pt x="666" y="250"/>
                  </a:lnTo>
                  <a:lnTo>
                    <a:pt x="660" y="300"/>
                  </a:lnTo>
                  <a:lnTo>
                    <a:pt x="646" y="347"/>
                  </a:lnTo>
                  <a:lnTo>
                    <a:pt x="622" y="389"/>
                  </a:lnTo>
                  <a:lnTo>
                    <a:pt x="592" y="427"/>
                  </a:lnTo>
                  <a:lnTo>
                    <a:pt x="555" y="458"/>
                  </a:lnTo>
                  <a:lnTo>
                    <a:pt x="512" y="479"/>
                  </a:lnTo>
                  <a:lnTo>
                    <a:pt x="465" y="495"/>
                  </a:lnTo>
                  <a:lnTo>
                    <a:pt x="416" y="499"/>
                  </a:lnTo>
                  <a:lnTo>
                    <a:pt x="378" y="497"/>
                  </a:lnTo>
                  <a:lnTo>
                    <a:pt x="336" y="490"/>
                  </a:lnTo>
                  <a:lnTo>
                    <a:pt x="293" y="479"/>
                  </a:lnTo>
                  <a:lnTo>
                    <a:pt x="246" y="465"/>
                  </a:lnTo>
                  <a:lnTo>
                    <a:pt x="201" y="449"/>
                  </a:lnTo>
                  <a:lnTo>
                    <a:pt x="156" y="427"/>
                  </a:lnTo>
                  <a:lnTo>
                    <a:pt x="114" y="403"/>
                  </a:lnTo>
                  <a:lnTo>
                    <a:pt x="76" y="376"/>
                  </a:lnTo>
                  <a:lnTo>
                    <a:pt x="45" y="347"/>
                  </a:lnTo>
                  <a:lnTo>
                    <a:pt x="20" y="317"/>
                  </a:lnTo>
                  <a:lnTo>
                    <a:pt x="5" y="284"/>
                  </a:lnTo>
                  <a:lnTo>
                    <a:pt x="0" y="250"/>
                  </a:lnTo>
                  <a:lnTo>
                    <a:pt x="5" y="217"/>
                  </a:lnTo>
                  <a:lnTo>
                    <a:pt x="20" y="185"/>
                  </a:lnTo>
                  <a:lnTo>
                    <a:pt x="45" y="154"/>
                  </a:lnTo>
                  <a:lnTo>
                    <a:pt x="76" y="125"/>
                  </a:lnTo>
                  <a:lnTo>
                    <a:pt x="114" y="98"/>
                  </a:lnTo>
                  <a:lnTo>
                    <a:pt x="156" y="74"/>
                  </a:lnTo>
                  <a:lnTo>
                    <a:pt x="201" y="53"/>
                  </a:lnTo>
                  <a:lnTo>
                    <a:pt x="246" y="35"/>
                  </a:lnTo>
                  <a:lnTo>
                    <a:pt x="293" y="20"/>
                  </a:lnTo>
                  <a:lnTo>
                    <a:pt x="336" y="9"/>
                  </a:lnTo>
                  <a:lnTo>
                    <a:pt x="378" y="4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BD445A"/>
            </a:solidFill>
            <a:ln w="0">
              <a:solidFill>
                <a:srgbClr val="BD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76"/>
            <p:cNvSpPr>
              <a:spLocks/>
            </p:cNvSpPr>
            <p:nvPr/>
          </p:nvSpPr>
          <p:spPr bwMode="auto">
            <a:xfrm>
              <a:off x="6038" y="773"/>
              <a:ext cx="266" cy="312"/>
            </a:xfrm>
            <a:custGeom>
              <a:avLst/>
              <a:gdLst>
                <a:gd name="T0" fmla="*/ 395 w 532"/>
                <a:gd name="T1" fmla="*/ 0 h 626"/>
                <a:gd name="T2" fmla="*/ 427 w 532"/>
                <a:gd name="T3" fmla="*/ 4 h 626"/>
                <a:gd name="T4" fmla="*/ 458 w 532"/>
                <a:gd name="T5" fmla="*/ 15 h 626"/>
                <a:gd name="T6" fmla="*/ 481 w 532"/>
                <a:gd name="T7" fmla="*/ 35 h 626"/>
                <a:gd name="T8" fmla="*/ 501 w 532"/>
                <a:gd name="T9" fmla="*/ 62 h 626"/>
                <a:gd name="T10" fmla="*/ 516 w 532"/>
                <a:gd name="T11" fmla="*/ 94 h 626"/>
                <a:gd name="T12" fmla="*/ 525 w 532"/>
                <a:gd name="T13" fmla="*/ 132 h 626"/>
                <a:gd name="T14" fmla="*/ 530 w 532"/>
                <a:gd name="T15" fmla="*/ 172 h 626"/>
                <a:gd name="T16" fmla="*/ 532 w 532"/>
                <a:gd name="T17" fmla="*/ 217 h 626"/>
                <a:gd name="T18" fmla="*/ 530 w 532"/>
                <a:gd name="T19" fmla="*/ 260 h 626"/>
                <a:gd name="T20" fmla="*/ 525 w 532"/>
                <a:gd name="T21" fmla="*/ 307 h 626"/>
                <a:gd name="T22" fmla="*/ 518 w 532"/>
                <a:gd name="T23" fmla="*/ 351 h 626"/>
                <a:gd name="T24" fmla="*/ 507 w 532"/>
                <a:gd name="T25" fmla="*/ 394 h 626"/>
                <a:gd name="T26" fmla="*/ 494 w 532"/>
                <a:gd name="T27" fmla="*/ 434 h 626"/>
                <a:gd name="T28" fmla="*/ 481 w 532"/>
                <a:gd name="T29" fmla="*/ 470 h 626"/>
                <a:gd name="T30" fmla="*/ 465 w 532"/>
                <a:gd name="T31" fmla="*/ 501 h 626"/>
                <a:gd name="T32" fmla="*/ 440 w 532"/>
                <a:gd name="T33" fmla="*/ 537 h 626"/>
                <a:gd name="T34" fmla="*/ 409 w 532"/>
                <a:gd name="T35" fmla="*/ 568 h 626"/>
                <a:gd name="T36" fmla="*/ 373 w 532"/>
                <a:gd name="T37" fmla="*/ 591 h 626"/>
                <a:gd name="T38" fmla="*/ 335 w 532"/>
                <a:gd name="T39" fmla="*/ 609 h 626"/>
                <a:gd name="T40" fmla="*/ 293 w 532"/>
                <a:gd name="T41" fmla="*/ 620 h 626"/>
                <a:gd name="T42" fmla="*/ 250 w 532"/>
                <a:gd name="T43" fmla="*/ 626 h 626"/>
                <a:gd name="T44" fmla="*/ 208 w 532"/>
                <a:gd name="T45" fmla="*/ 622 h 626"/>
                <a:gd name="T46" fmla="*/ 165 w 532"/>
                <a:gd name="T47" fmla="*/ 611 h 626"/>
                <a:gd name="T48" fmla="*/ 125 w 532"/>
                <a:gd name="T49" fmla="*/ 591 h 626"/>
                <a:gd name="T50" fmla="*/ 87 w 532"/>
                <a:gd name="T51" fmla="*/ 566 h 626"/>
                <a:gd name="T52" fmla="*/ 56 w 532"/>
                <a:gd name="T53" fmla="*/ 535 h 626"/>
                <a:gd name="T54" fmla="*/ 33 w 532"/>
                <a:gd name="T55" fmla="*/ 499 h 626"/>
                <a:gd name="T56" fmla="*/ 15 w 532"/>
                <a:gd name="T57" fmla="*/ 459 h 626"/>
                <a:gd name="T58" fmla="*/ 4 w 532"/>
                <a:gd name="T59" fmla="*/ 420 h 626"/>
                <a:gd name="T60" fmla="*/ 0 w 532"/>
                <a:gd name="T61" fmla="*/ 376 h 626"/>
                <a:gd name="T62" fmla="*/ 2 w 532"/>
                <a:gd name="T63" fmla="*/ 335 h 626"/>
                <a:gd name="T64" fmla="*/ 15 w 532"/>
                <a:gd name="T65" fmla="*/ 291 h 626"/>
                <a:gd name="T66" fmla="*/ 33 w 532"/>
                <a:gd name="T67" fmla="*/ 251 h 626"/>
                <a:gd name="T68" fmla="*/ 51 w 532"/>
                <a:gd name="T69" fmla="*/ 223 h 626"/>
                <a:gd name="T70" fmla="*/ 76 w 532"/>
                <a:gd name="T71" fmla="*/ 192 h 626"/>
                <a:gd name="T72" fmla="*/ 103 w 532"/>
                <a:gd name="T73" fmla="*/ 161 h 626"/>
                <a:gd name="T74" fmla="*/ 136 w 532"/>
                <a:gd name="T75" fmla="*/ 130 h 626"/>
                <a:gd name="T76" fmla="*/ 170 w 532"/>
                <a:gd name="T77" fmla="*/ 101 h 626"/>
                <a:gd name="T78" fmla="*/ 206 w 532"/>
                <a:gd name="T79" fmla="*/ 74 h 626"/>
                <a:gd name="T80" fmla="*/ 244 w 532"/>
                <a:gd name="T81" fmla="*/ 51 h 626"/>
                <a:gd name="T82" fmla="*/ 284 w 532"/>
                <a:gd name="T83" fmla="*/ 31 h 626"/>
                <a:gd name="T84" fmla="*/ 322 w 532"/>
                <a:gd name="T85" fmla="*/ 15 h 626"/>
                <a:gd name="T86" fmla="*/ 360 w 532"/>
                <a:gd name="T87" fmla="*/ 4 h 626"/>
                <a:gd name="T88" fmla="*/ 395 w 532"/>
                <a:gd name="T89" fmla="*/ 0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32" h="626">
                  <a:moveTo>
                    <a:pt x="395" y="0"/>
                  </a:moveTo>
                  <a:lnTo>
                    <a:pt x="427" y="4"/>
                  </a:lnTo>
                  <a:lnTo>
                    <a:pt x="458" y="15"/>
                  </a:lnTo>
                  <a:lnTo>
                    <a:pt x="481" y="35"/>
                  </a:lnTo>
                  <a:lnTo>
                    <a:pt x="501" y="62"/>
                  </a:lnTo>
                  <a:lnTo>
                    <a:pt x="516" y="94"/>
                  </a:lnTo>
                  <a:lnTo>
                    <a:pt x="525" y="132"/>
                  </a:lnTo>
                  <a:lnTo>
                    <a:pt x="530" y="172"/>
                  </a:lnTo>
                  <a:lnTo>
                    <a:pt x="532" y="217"/>
                  </a:lnTo>
                  <a:lnTo>
                    <a:pt x="530" y="260"/>
                  </a:lnTo>
                  <a:lnTo>
                    <a:pt x="525" y="307"/>
                  </a:lnTo>
                  <a:lnTo>
                    <a:pt x="518" y="351"/>
                  </a:lnTo>
                  <a:lnTo>
                    <a:pt x="507" y="394"/>
                  </a:lnTo>
                  <a:lnTo>
                    <a:pt x="494" y="434"/>
                  </a:lnTo>
                  <a:lnTo>
                    <a:pt x="481" y="470"/>
                  </a:lnTo>
                  <a:lnTo>
                    <a:pt x="465" y="501"/>
                  </a:lnTo>
                  <a:lnTo>
                    <a:pt x="440" y="537"/>
                  </a:lnTo>
                  <a:lnTo>
                    <a:pt x="409" y="568"/>
                  </a:lnTo>
                  <a:lnTo>
                    <a:pt x="373" y="591"/>
                  </a:lnTo>
                  <a:lnTo>
                    <a:pt x="335" y="609"/>
                  </a:lnTo>
                  <a:lnTo>
                    <a:pt x="293" y="620"/>
                  </a:lnTo>
                  <a:lnTo>
                    <a:pt x="250" y="626"/>
                  </a:lnTo>
                  <a:lnTo>
                    <a:pt x="208" y="622"/>
                  </a:lnTo>
                  <a:lnTo>
                    <a:pt x="165" y="611"/>
                  </a:lnTo>
                  <a:lnTo>
                    <a:pt x="125" y="591"/>
                  </a:lnTo>
                  <a:lnTo>
                    <a:pt x="87" y="566"/>
                  </a:lnTo>
                  <a:lnTo>
                    <a:pt x="56" y="535"/>
                  </a:lnTo>
                  <a:lnTo>
                    <a:pt x="33" y="499"/>
                  </a:lnTo>
                  <a:lnTo>
                    <a:pt x="15" y="459"/>
                  </a:lnTo>
                  <a:lnTo>
                    <a:pt x="4" y="420"/>
                  </a:lnTo>
                  <a:lnTo>
                    <a:pt x="0" y="376"/>
                  </a:lnTo>
                  <a:lnTo>
                    <a:pt x="2" y="335"/>
                  </a:lnTo>
                  <a:lnTo>
                    <a:pt x="15" y="291"/>
                  </a:lnTo>
                  <a:lnTo>
                    <a:pt x="33" y="251"/>
                  </a:lnTo>
                  <a:lnTo>
                    <a:pt x="51" y="223"/>
                  </a:lnTo>
                  <a:lnTo>
                    <a:pt x="76" y="192"/>
                  </a:lnTo>
                  <a:lnTo>
                    <a:pt x="103" y="161"/>
                  </a:lnTo>
                  <a:lnTo>
                    <a:pt x="136" y="130"/>
                  </a:lnTo>
                  <a:lnTo>
                    <a:pt x="170" y="101"/>
                  </a:lnTo>
                  <a:lnTo>
                    <a:pt x="206" y="74"/>
                  </a:lnTo>
                  <a:lnTo>
                    <a:pt x="244" y="51"/>
                  </a:lnTo>
                  <a:lnTo>
                    <a:pt x="284" y="31"/>
                  </a:lnTo>
                  <a:lnTo>
                    <a:pt x="322" y="15"/>
                  </a:lnTo>
                  <a:lnTo>
                    <a:pt x="360" y="4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FF6473"/>
            </a:solidFill>
            <a:ln w="0">
              <a:solidFill>
                <a:srgbClr val="FF64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7"/>
            <p:cNvSpPr>
              <a:spLocks/>
            </p:cNvSpPr>
            <p:nvPr/>
          </p:nvSpPr>
          <p:spPr bwMode="auto">
            <a:xfrm>
              <a:off x="6229" y="475"/>
              <a:ext cx="267" cy="313"/>
            </a:xfrm>
            <a:custGeom>
              <a:avLst/>
              <a:gdLst>
                <a:gd name="T0" fmla="*/ 282 w 534"/>
                <a:gd name="T1" fmla="*/ 0 h 625"/>
                <a:gd name="T2" fmla="*/ 326 w 534"/>
                <a:gd name="T3" fmla="*/ 3 h 625"/>
                <a:gd name="T4" fmla="*/ 367 w 534"/>
                <a:gd name="T5" fmla="*/ 14 h 625"/>
                <a:gd name="T6" fmla="*/ 409 w 534"/>
                <a:gd name="T7" fmla="*/ 34 h 625"/>
                <a:gd name="T8" fmla="*/ 445 w 534"/>
                <a:gd name="T9" fmla="*/ 59 h 625"/>
                <a:gd name="T10" fmla="*/ 476 w 534"/>
                <a:gd name="T11" fmla="*/ 90 h 625"/>
                <a:gd name="T12" fmla="*/ 501 w 534"/>
                <a:gd name="T13" fmla="*/ 126 h 625"/>
                <a:gd name="T14" fmla="*/ 517 w 534"/>
                <a:gd name="T15" fmla="*/ 164 h 625"/>
                <a:gd name="T16" fmla="*/ 528 w 534"/>
                <a:gd name="T17" fmla="*/ 206 h 625"/>
                <a:gd name="T18" fmla="*/ 534 w 534"/>
                <a:gd name="T19" fmla="*/ 247 h 625"/>
                <a:gd name="T20" fmla="*/ 530 w 534"/>
                <a:gd name="T21" fmla="*/ 291 h 625"/>
                <a:gd name="T22" fmla="*/ 519 w 534"/>
                <a:gd name="T23" fmla="*/ 334 h 625"/>
                <a:gd name="T24" fmla="*/ 499 w 534"/>
                <a:gd name="T25" fmla="*/ 374 h 625"/>
                <a:gd name="T26" fmla="*/ 481 w 534"/>
                <a:gd name="T27" fmla="*/ 403 h 625"/>
                <a:gd name="T28" fmla="*/ 458 w 534"/>
                <a:gd name="T29" fmla="*/ 433 h 625"/>
                <a:gd name="T30" fmla="*/ 429 w 534"/>
                <a:gd name="T31" fmla="*/ 462 h 625"/>
                <a:gd name="T32" fmla="*/ 396 w 534"/>
                <a:gd name="T33" fmla="*/ 493 h 625"/>
                <a:gd name="T34" fmla="*/ 362 w 534"/>
                <a:gd name="T35" fmla="*/ 522 h 625"/>
                <a:gd name="T36" fmla="*/ 326 w 534"/>
                <a:gd name="T37" fmla="*/ 549 h 625"/>
                <a:gd name="T38" fmla="*/ 288 w 534"/>
                <a:gd name="T39" fmla="*/ 574 h 625"/>
                <a:gd name="T40" fmla="*/ 248 w 534"/>
                <a:gd name="T41" fmla="*/ 594 h 625"/>
                <a:gd name="T42" fmla="*/ 210 w 534"/>
                <a:gd name="T43" fmla="*/ 611 h 625"/>
                <a:gd name="T44" fmla="*/ 174 w 534"/>
                <a:gd name="T45" fmla="*/ 620 h 625"/>
                <a:gd name="T46" fmla="*/ 137 w 534"/>
                <a:gd name="T47" fmla="*/ 625 h 625"/>
                <a:gd name="T48" fmla="*/ 105 w 534"/>
                <a:gd name="T49" fmla="*/ 621 h 625"/>
                <a:gd name="T50" fmla="*/ 76 w 534"/>
                <a:gd name="T51" fmla="*/ 609 h 625"/>
                <a:gd name="T52" fmla="*/ 51 w 534"/>
                <a:gd name="T53" fmla="*/ 589 h 625"/>
                <a:gd name="T54" fmla="*/ 31 w 534"/>
                <a:gd name="T55" fmla="*/ 564 h 625"/>
                <a:gd name="T56" fmla="*/ 16 w 534"/>
                <a:gd name="T57" fmla="*/ 531 h 625"/>
                <a:gd name="T58" fmla="*/ 7 w 534"/>
                <a:gd name="T59" fmla="*/ 493 h 625"/>
                <a:gd name="T60" fmla="*/ 2 w 534"/>
                <a:gd name="T61" fmla="*/ 451 h 625"/>
                <a:gd name="T62" fmla="*/ 0 w 534"/>
                <a:gd name="T63" fmla="*/ 408 h 625"/>
                <a:gd name="T64" fmla="*/ 2 w 534"/>
                <a:gd name="T65" fmla="*/ 363 h 625"/>
                <a:gd name="T66" fmla="*/ 7 w 534"/>
                <a:gd name="T67" fmla="*/ 318 h 625"/>
                <a:gd name="T68" fmla="*/ 14 w 534"/>
                <a:gd name="T69" fmla="*/ 273 h 625"/>
                <a:gd name="T70" fmla="*/ 25 w 534"/>
                <a:gd name="T71" fmla="*/ 231 h 625"/>
                <a:gd name="T72" fmla="*/ 38 w 534"/>
                <a:gd name="T73" fmla="*/ 191 h 625"/>
                <a:gd name="T74" fmla="*/ 52 w 534"/>
                <a:gd name="T75" fmla="*/ 155 h 625"/>
                <a:gd name="T76" fmla="*/ 67 w 534"/>
                <a:gd name="T77" fmla="*/ 124 h 625"/>
                <a:gd name="T78" fmla="*/ 92 w 534"/>
                <a:gd name="T79" fmla="*/ 88 h 625"/>
                <a:gd name="T80" fmla="*/ 125 w 534"/>
                <a:gd name="T81" fmla="*/ 57 h 625"/>
                <a:gd name="T82" fmla="*/ 159 w 534"/>
                <a:gd name="T83" fmla="*/ 32 h 625"/>
                <a:gd name="T84" fmla="*/ 199 w 534"/>
                <a:gd name="T85" fmla="*/ 14 h 625"/>
                <a:gd name="T86" fmla="*/ 239 w 534"/>
                <a:gd name="T87" fmla="*/ 3 h 625"/>
                <a:gd name="T88" fmla="*/ 282 w 534"/>
                <a:gd name="T89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34" h="625">
                  <a:moveTo>
                    <a:pt x="282" y="0"/>
                  </a:moveTo>
                  <a:lnTo>
                    <a:pt x="326" y="3"/>
                  </a:lnTo>
                  <a:lnTo>
                    <a:pt x="367" y="14"/>
                  </a:lnTo>
                  <a:lnTo>
                    <a:pt x="409" y="34"/>
                  </a:lnTo>
                  <a:lnTo>
                    <a:pt x="445" y="59"/>
                  </a:lnTo>
                  <a:lnTo>
                    <a:pt x="476" y="90"/>
                  </a:lnTo>
                  <a:lnTo>
                    <a:pt x="501" y="126"/>
                  </a:lnTo>
                  <a:lnTo>
                    <a:pt x="517" y="164"/>
                  </a:lnTo>
                  <a:lnTo>
                    <a:pt x="528" y="206"/>
                  </a:lnTo>
                  <a:lnTo>
                    <a:pt x="534" y="247"/>
                  </a:lnTo>
                  <a:lnTo>
                    <a:pt x="530" y="291"/>
                  </a:lnTo>
                  <a:lnTo>
                    <a:pt x="519" y="334"/>
                  </a:lnTo>
                  <a:lnTo>
                    <a:pt x="499" y="374"/>
                  </a:lnTo>
                  <a:lnTo>
                    <a:pt x="481" y="403"/>
                  </a:lnTo>
                  <a:lnTo>
                    <a:pt x="458" y="433"/>
                  </a:lnTo>
                  <a:lnTo>
                    <a:pt x="429" y="462"/>
                  </a:lnTo>
                  <a:lnTo>
                    <a:pt x="396" y="493"/>
                  </a:lnTo>
                  <a:lnTo>
                    <a:pt x="362" y="522"/>
                  </a:lnTo>
                  <a:lnTo>
                    <a:pt x="326" y="549"/>
                  </a:lnTo>
                  <a:lnTo>
                    <a:pt x="288" y="574"/>
                  </a:lnTo>
                  <a:lnTo>
                    <a:pt x="248" y="594"/>
                  </a:lnTo>
                  <a:lnTo>
                    <a:pt x="210" y="611"/>
                  </a:lnTo>
                  <a:lnTo>
                    <a:pt x="174" y="620"/>
                  </a:lnTo>
                  <a:lnTo>
                    <a:pt x="137" y="625"/>
                  </a:lnTo>
                  <a:lnTo>
                    <a:pt x="105" y="621"/>
                  </a:lnTo>
                  <a:lnTo>
                    <a:pt x="76" y="609"/>
                  </a:lnTo>
                  <a:lnTo>
                    <a:pt x="51" y="589"/>
                  </a:lnTo>
                  <a:lnTo>
                    <a:pt x="31" y="564"/>
                  </a:lnTo>
                  <a:lnTo>
                    <a:pt x="16" y="531"/>
                  </a:lnTo>
                  <a:lnTo>
                    <a:pt x="7" y="493"/>
                  </a:lnTo>
                  <a:lnTo>
                    <a:pt x="2" y="451"/>
                  </a:lnTo>
                  <a:lnTo>
                    <a:pt x="0" y="408"/>
                  </a:lnTo>
                  <a:lnTo>
                    <a:pt x="2" y="363"/>
                  </a:lnTo>
                  <a:lnTo>
                    <a:pt x="7" y="318"/>
                  </a:lnTo>
                  <a:lnTo>
                    <a:pt x="14" y="273"/>
                  </a:lnTo>
                  <a:lnTo>
                    <a:pt x="25" y="231"/>
                  </a:lnTo>
                  <a:lnTo>
                    <a:pt x="38" y="191"/>
                  </a:lnTo>
                  <a:lnTo>
                    <a:pt x="52" y="155"/>
                  </a:lnTo>
                  <a:lnTo>
                    <a:pt x="67" y="124"/>
                  </a:lnTo>
                  <a:lnTo>
                    <a:pt x="92" y="88"/>
                  </a:lnTo>
                  <a:lnTo>
                    <a:pt x="125" y="57"/>
                  </a:lnTo>
                  <a:lnTo>
                    <a:pt x="159" y="32"/>
                  </a:lnTo>
                  <a:lnTo>
                    <a:pt x="199" y="14"/>
                  </a:lnTo>
                  <a:lnTo>
                    <a:pt x="239" y="3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F6473"/>
            </a:solidFill>
            <a:ln w="0">
              <a:solidFill>
                <a:srgbClr val="FF64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8"/>
            <p:cNvSpPr>
              <a:spLocks/>
            </p:cNvSpPr>
            <p:nvPr/>
          </p:nvSpPr>
          <p:spPr bwMode="auto">
            <a:xfrm>
              <a:off x="6229" y="773"/>
              <a:ext cx="267" cy="312"/>
            </a:xfrm>
            <a:custGeom>
              <a:avLst/>
              <a:gdLst>
                <a:gd name="T0" fmla="*/ 137 w 534"/>
                <a:gd name="T1" fmla="*/ 0 h 626"/>
                <a:gd name="T2" fmla="*/ 174 w 534"/>
                <a:gd name="T3" fmla="*/ 4 h 626"/>
                <a:gd name="T4" fmla="*/ 210 w 534"/>
                <a:gd name="T5" fmla="*/ 15 h 626"/>
                <a:gd name="T6" fmla="*/ 248 w 534"/>
                <a:gd name="T7" fmla="*/ 31 h 626"/>
                <a:gd name="T8" fmla="*/ 288 w 534"/>
                <a:gd name="T9" fmla="*/ 51 h 626"/>
                <a:gd name="T10" fmla="*/ 326 w 534"/>
                <a:gd name="T11" fmla="*/ 74 h 626"/>
                <a:gd name="T12" fmla="*/ 362 w 534"/>
                <a:gd name="T13" fmla="*/ 101 h 626"/>
                <a:gd name="T14" fmla="*/ 396 w 534"/>
                <a:gd name="T15" fmla="*/ 130 h 626"/>
                <a:gd name="T16" fmla="*/ 429 w 534"/>
                <a:gd name="T17" fmla="*/ 161 h 626"/>
                <a:gd name="T18" fmla="*/ 458 w 534"/>
                <a:gd name="T19" fmla="*/ 192 h 626"/>
                <a:gd name="T20" fmla="*/ 481 w 534"/>
                <a:gd name="T21" fmla="*/ 223 h 626"/>
                <a:gd name="T22" fmla="*/ 499 w 534"/>
                <a:gd name="T23" fmla="*/ 251 h 626"/>
                <a:gd name="T24" fmla="*/ 519 w 534"/>
                <a:gd name="T25" fmla="*/ 291 h 626"/>
                <a:gd name="T26" fmla="*/ 530 w 534"/>
                <a:gd name="T27" fmla="*/ 335 h 626"/>
                <a:gd name="T28" fmla="*/ 534 w 534"/>
                <a:gd name="T29" fmla="*/ 376 h 626"/>
                <a:gd name="T30" fmla="*/ 528 w 534"/>
                <a:gd name="T31" fmla="*/ 420 h 626"/>
                <a:gd name="T32" fmla="*/ 517 w 534"/>
                <a:gd name="T33" fmla="*/ 459 h 626"/>
                <a:gd name="T34" fmla="*/ 501 w 534"/>
                <a:gd name="T35" fmla="*/ 499 h 626"/>
                <a:gd name="T36" fmla="*/ 476 w 534"/>
                <a:gd name="T37" fmla="*/ 533 h 626"/>
                <a:gd name="T38" fmla="*/ 445 w 534"/>
                <a:gd name="T39" fmla="*/ 566 h 626"/>
                <a:gd name="T40" fmla="*/ 409 w 534"/>
                <a:gd name="T41" fmla="*/ 591 h 626"/>
                <a:gd name="T42" fmla="*/ 367 w 534"/>
                <a:gd name="T43" fmla="*/ 611 h 626"/>
                <a:gd name="T44" fmla="*/ 326 w 534"/>
                <a:gd name="T45" fmla="*/ 622 h 626"/>
                <a:gd name="T46" fmla="*/ 282 w 534"/>
                <a:gd name="T47" fmla="*/ 626 h 626"/>
                <a:gd name="T48" fmla="*/ 239 w 534"/>
                <a:gd name="T49" fmla="*/ 620 h 626"/>
                <a:gd name="T50" fmla="*/ 199 w 534"/>
                <a:gd name="T51" fmla="*/ 609 h 626"/>
                <a:gd name="T52" fmla="*/ 159 w 534"/>
                <a:gd name="T53" fmla="*/ 591 h 626"/>
                <a:gd name="T54" fmla="*/ 125 w 534"/>
                <a:gd name="T55" fmla="*/ 568 h 626"/>
                <a:gd name="T56" fmla="*/ 92 w 534"/>
                <a:gd name="T57" fmla="*/ 537 h 626"/>
                <a:gd name="T58" fmla="*/ 67 w 534"/>
                <a:gd name="T59" fmla="*/ 501 h 626"/>
                <a:gd name="T60" fmla="*/ 52 w 534"/>
                <a:gd name="T61" fmla="*/ 470 h 626"/>
                <a:gd name="T62" fmla="*/ 38 w 534"/>
                <a:gd name="T63" fmla="*/ 434 h 626"/>
                <a:gd name="T64" fmla="*/ 25 w 534"/>
                <a:gd name="T65" fmla="*/ 394 h 626"/>
                <a:gd name="T66" fmla="*/ 14 w 534"/>
                <a:gd name="T67" fmla="*/ 351 h 626"/>
                <a:gd name="T68" fmla="*/ 7 w 534"/>
                <a:gd name="T69" fmla="*/ 307 h 626"/>
                <a:gd name="T70" fmla="*/ 2 w 534"/>
                <a:gd name="T71" fmla="*/ 260 h 626"/>
                <a:gd name="T72" fmla="*/ 0 w 534"/>
                <a:gd name="T73" fmla="*/ 217 h 626"/>
                <a:gd name="T74" fmla="*/ 2 w 534"/>
                <a:gd name="T75" fmla="*/ 172 h 626"/>
                <a:gd name="T76" fmla="*/ 7 w 534"/>
                <a:gd name="T77" fmla="*/ 132 h 626"/>
                <a:gd name="T78" fmla="*/ 16 w 534"/>
                <a:gd name="T79" fmla="*/ 94 h 626"/>
                <a:gd name="T80" fmla="*/ 31 w 534"/>
                <a:gd name="T81" fmla="*/ 62 h 626"/>
                <a:gd name="T82" fmla="*/ 51 w 534"/>
                <a:gd name="T83" fmla="*/ 35 h 626"/>
                <a:gd name="T84" fmla="*/ 76 w 534"/>
                <a:gd name="T85" fmla="*/ 15 h 626"/>
                <a:gd name="T86" fmla="*/ 105 w 534"/>
                <a:gd name="T87" fmla="*/ 4 h 626"/>
                <a:gd name="T88" fmla="*/ 137 w 534"/>
                <a:gd name="T89" fmla="*/ 0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34" h="626">
                  <a:moveTo>
                    <a:pt x="137" y="0"/>
                  </a:moveTo>
                  <a:lnTo>
                    <a:pt x="174" y="4"/>
                  </a:lnTo>
                  <a:lnTo>
                    <a:pt x="210" y="15"/>
                  </a:lnTo>
                  <a:lnTo>
                    <a:pt x="248" y="31"/>
                  </a:lnTo>
                  <a:lnTo>
                    <a:pt x="288" y="51"/>
                  </a:lnTo>
                  <a:lnTo>
                    <a:pt x="326" y="74"/>
                  </a:lnTo>
                  <a:lnTo>
                    <a:pt x="362" y="101"/>
                  </a:lnTo>
                  <a:lnTo>
                    <a:pt x="396" y="130"/>
                  </a:lnTo>
                  <a:lnTo>
                    <a:pt x="429" y="161"/>
                  </a:lnTo>
                  <a:lnTo>
                    <a:pt x="458" y="192"/>
                  </a:lnTo>
                  <a:lnTo>
                    <a:pt x="481" y="223"/>
                  </a:lnTo>
                  <a:lnTo>
                    <a:pt x="499" y="251"/>
                  </a:lnTo>
                  <a:lnTo>
                    <a:pt x="519" y="291"/>
                  </a:lnTo>
                  <a:lnTo>
                    <a:pt x="530" y="335"/>
                  </a:lnTo>
                  <a:lnTo>
                    <a:pt x="534" y="376"/>
                  </a:lnTo>
                  <a:lnTo>
                    <a:pt x="528" y="420"/>
                  </a:lnTo>
                  <a:lnTo>
                    <a:pt x="517" y="459"/>
                  </a:lnTo>
                  <a:lnTo>
                    <a:pt x="501" y="499"/>
                  </a:lnTo>
                  <a:lnTo>
                    <a:pt x="476" y="533"/>
                  </a:lnTo>
                  <a:lnTo>
                    <a:pt x="445" y="566"/>
                  </a:lnTo>
                  <a:lnTo>
                    <a:pt x="409" y="591"/>
                  </a:lnTo>
                  <a:lnTo>
                    <a:pt x="367" y="611"/>
                  </a:lnTo>
                  <a:lnTo>
                    <a:pt x="326" y="622"/>
                  </a:lnTo>
                  <a:lnTo>
                    <a:pt x="282" y="626"/>
                  </a:lnTo>
                  <a:lnTo>
                    <a:pt x="239" y="620"/>
                  </a:lnTo>
                  <a:lnTo>
                    <a:pt x="199" y="609"/>
                  </a:lnTo>
                  <a:lnTo>
                    <a:pt x="159" y="591"/>
                  </a:lnTo>
                  <a:lnTo>
                    <a:pt x="125" y="568"/>
                  </a:lnTo>
                  <a:lnTo>
                    <a:pt x="92" y="537"/>
                  </a:lnTo>
                  <a:lnTo>
                    <a:pt x="67" y="501"/>
                  </a:lnTo>
                  <a:lnTo>
                    <a:pt x="52" y="470"/>
                  </a:lnTo>
                  <a:lnTo>
                    <a:pt x="38" y="434"/>
                  </a:lnTo>
                  <a:lnTo>
                    <a:pt x="25" y="394"/>
                  </a:lnTo>
                  <a:lnTo>
                    <a:pt x="14" y="351"/>
                  </a:lnTo>
                  <a:lnTo>
                    <a:pt x="7" y="307"/>
                  </a:lnTo>
                  <a:lnTo>
                    <a:pt x="2" y="260"/>
                  </a:lnTo>
                  <a:lnTo>
                    <a:pt x="0" y="217"/>
                  </a:lnTo>
                  <a:lnTo>
                    <a:pt x="2" y="172"/>
                  </a:lnTo>
                  <a:lnTo>
                    <a:pt x="7" y="132"/>
                  </a:lnTo>
                  <a:lnTo>
                    <a:pt x="16" y="94"/>
                  </a:lnTo>
                  <a:lnTo>
                    <a:pt x="31" y="62"/>
                  </a:lnTo>
                  <a:lnTo>
                    <a:pt x="51" y="35"/>
                  </a:lnTo>
                  <a:lnTo>
                    <a:pt x="76" y="15"/>
                  </a:lnTo>
                  <a:lnTo>
                    <a:pt x="105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9"/>
            <p:cNvSpPr>
              <a:spLocks/>
            </p:cNvSpPr>
            <p:nvPr/>
          </p:nvSpPr>
          <p:spPr bwMode="auto">
            <a:xfrm>
              <a:off x="6038" y="475"/>
              <a:ext cx="266" cy="313"/>
            </a:xfrm>
            <a:custGeom>
              <a:avLst/>
              <a:gdLst>
                <a:gd name="T0" fmla="*/ 250 w 532"/>
                <a:gd name="T1" fmla="*/ 0 h 625"/>
                <a:gd name="T2" fmla="*/ 293 w 532"/>
                <a:gd name="T3" fmla="*/ 3 h 625"/>
                <a:gd name="T4" fmla="*/ 335 w 532"/>
                <a:gd name="T5" fmla="*/ 14 h 625"/>
                <a:gd name="T6" fmla="*/ 373 w 532"/>
                <a:gd name="T7" fmla="*/ 32 h 625"/>
                <a:gd name="T8" fmla="*/ 409 w 532"/>
                <a:gd name="T9" fmla="*/ 57 h 625"/>
                <a:gd name="T10" fmla="*/ 440 w 532"/>
                <a:gd name="T11" fmla="*/ 88 h 625"/>
                <a:gd name="T12" fmla="*/ 465 w 532"/>
                <a:gd name="T13" fmla="*/ 124 h 625"/>
                <a:gd name="T14" fmla="*/ 481 w 532"/>
                <a:gd name="T15" fmla="*/ 155 h 625"/>
                <a:gd name="T16" fmla="*/ 494 w 532"/>
                <a:gd name="T17" fmla="*/ 191 h 625"/>
                <a:gd name="T18" fmla="*/ 507 w 532"/>
                <a:gd name="T19" fmla="*/ 231 h 625"/>
                <a:gd name="T20" fmla="*/ 518 w 532"/>
                <a:gd name="T21" fmla="*/ 273 h 625"/>
                <a:gd name="T22" fmla="*/ 525 w 532"/>
                <a:gd name="T23" fmla="*/ 318 h 625"/>
                <a:gd name="T24" fmla="*/ 530 w 532"/>
                <a:gd name="T25" fmla="*/ 363 h 625"/>
                <a:gd name="T26" fmla="*/ 532 w 532"/>
                <a:gd name="T27" fmla="*/ 408 h 625"/>
                <a:gd name="T28" fmla="*/ 530 w 532"/>
                <a:gd name="T29" fmla="*/ 451 h 625"/>
                <a:gd name="T30" fmla="*/ 525 w 532"/>
                <a:gd name="T31" fmla="*/ 493 h 625"/>
                <a:gd name="T32" fmla="*/ 516 w 532"/>
                <a:gd name="T33" fmla="*/ 531 h 625"/>
                <a:gd name="T34" fmla="*/ 501 w 532"/>
                <a:gd name="T35" fmla="*/ 564 h 625"/>
                <a:gd name="T36" fmla="*/ 481 w 532"/>
                <a:gd name="T37" fmla="*/ 589 h 625"/>
                <a:gd name="T38" fmla="*/ 458 w 532"/>
                <a:gd name="T39" fmla="*/ 609 h 625"/>
                <a:gd name="T40" fmla="*/ 427 w 532"/>
                <a:gd name="T41" fmla="*/ 621 h 625"/>
                <a:gd name="T42" fmla="*/ 395 w 532"/>
                <a:gd name="T43" fmla="*/ 625 h 625"/>
                <a:gd name="T44" fmla="*/ 360 w 532"/>
                <a:gd name="T45" fmla="*/ 620 h 625"/>
                <a:gd name="T46" fmla="*/ 322 w 532"/>
                <a:gd name="T47" fmla="*/ 611 h 625"/>
                <a:gd name="T48" fmla="*/ 284 w 532"/>
                <a:gd name="T49" fmla="*/ 594 h 625"/>
                <a:gd name="T50" fmla="*/ 244 w 532"/>
                <a:gd name="T51" fmla="*/ 574 h 625"/>
                <a:gd name="T52" fmla="*/ 206 w 532"/>
                <a:gd name="T53" fmla="*/ 549 h 625"/>
                <a:gd name="T54" fmla="*/ 170 w 532"/>
                <a:gd name="T55" fmla="*/ 522 h 625"/>
                <a:gd name="T56" fmla="*/ 136 w 532"/>
                <a:gd name="T57" fmla="*/ 493 h 625"/>
                <a:gd name="T58" fmla="*/ 103 w 532"/>
                <a:gd name="T59" fmla="*/ 462 h 625"/>
                <a:gd name="T60" fmla="*/ 76 w 532"/>
                <a:gd name="T61" fmla="*/ 433 h 625"/>
                <a:gd name="T62" fmla="*/ 51 w 532"/>
                <a:gd name="T63" fmla="*/ 403 h 625"/>
                <a:gd name="T64" fmla="*/ 33 w 532"/>
                <a:gd name="T65" fmla="*/ 374 h 625"/>
                <a:gd name="T66" fmla="*/ 15 w 532"/>
                <a:gd name="T67" fmla="*/ 334 h 625"/>
                <a:gd name="T68" fmla="*/ 2 w 532"/>
                <a:gd name="T69" fmla="*/ 291 h 625"/>
                <a:gd name="T70" fmla="*/ 0 w 532"/>
                <a:gd name="T71" fmla="*/ 247 h 625"/>
                <a:gd name="T72" fmla="*/ 4 w 532"/>
                <a:gd name="T73" fmla="*/ 206 h 625"/>
                <a:gd name="T74" fmla="*/ 15 w 532"/>
                <a:gd name="T75" fmla="*/ 164 h 625"/>
                <a:gd name="T76" fmla="*/ 33 w 532"/>
                <a:gd name="T77" fmla="*/ 126 h 625"/>
                <a:gd name="T78" fmla="*/ 56 w 532"/>
                <a:gd name="T79" fmla="*/ 90 h 625"/>
                <a:gd name="T80" fmla="*/ 87 w 532"/>
                <a:gd name="T81" fmla="*/ 59 h 625"/>
                <a:gd name="T82" fmla="*/ 125 w 532"/>
                <a:gd name="T83" fmla="*/ 34 h 625"/>
                <a:gd name="T84" fmla="*/ 165 w 532"/>
                <a:gd name="T85" fmla="*/ 14 h 625"/>
                <a:gd name="T86" fmla="*/ 208 w 532"/>
                <a:gd name="T87" fmla="*/ 3 h 625"/>
                <a:gd name="T88" fmla="*/ 250 w 532"/>
                <a:gd name="T89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32" h="625">
                  <a:moveTo>
                    <a:pt x="250" y="0"/>
                  </a:moveTo>
                  <a:lnTo>
                    <a:pt x="293" y="3"/>
                  </a:lnTo>
                  <a:lnTo>
                    <a:pt x="335" y="14"/>
                  </a:lnTo>
                  <a:lnTo>
                    <a:pt x="373" y="32"/>
                  </a:lnTo>
                  <a:lnTo>
                    <a:pt x="409" y="57"/>
                  </a:lnTo>
                  <a:lnTo>
                    <a:pt x="440" y="88"/>
                  </a:lnTo>
                  <a:lnTo>
                    <a:pt x="465" y="124"/>
                  </a:lnTo>
                  <a:lnTo>
                    <a:pt x="481" y="155"/>
                  </a:lnTo>
                  <a:lnTo>
                    <a:pt x="494" y="191"/>
                  </a:lnTo>
                  <a:lnTo>
                    <a:pt x="507" y="231"/>
                  </a:lnTo>
                  <a:lnTo>
                    <a:pt x="518" y="273"/>
                  </a:lnTo>
                  <a:lnTo>
                    <a:pt x="525" y="318"/>
                  </a:lnTo>
                  <a:lnTo>
                    <a:pt x="530" y="363"/>
                  </a:lnTo>
                  <a:lnTo>
                    <a:pt x="532" y="408"/>
                  </a:lnTo>
                  <a:lnTo>
                    <a:pt x="530" y="451"/>
                  </a:lnTo>
                  <a:lnTo>
                    <a:pt x="525" y="493"/>
                  </a:lnTo>
                  <a:lnTo>
                    <a:pt x="516" y="531"/>
                  </a:lnTo>
                  <a:lnTo>
                    <a:pt x="501" y="564"/>
                  </a:lnTo>
                  <a:lnTo>
                    <a:pt x="481" y="589"/>
                  </a:lnTo>
                  <a:lnTo>
                    <a:pt x="458" y="609"/>
                  </a:lnTo>
                  <a:lnTo>
                    <a:pt x="427" y="621"/>
                  </a:lnTo>
                  <a:lnTo>
                    <a:pt x="395" y="625"/>
                  </a:lnTo>
                  <a:lnTo>
                    <a:pt x="360" y="620"/>
                  </a:lnTo>
                  <a:lnTo>
                    <a:pt x="322" y="611"/>
                  </a:lnTo>
                  <a:lnTo>
                    <a:pt x="284" y="594"/>
                  </a:lnTo>
                  <a:lnTo>
                    <a:pt x="244" y="574"/>
                  </a:lnTo>
                  <a:lnTo>
                    <a:pt x="206" y="549"/>
                  </a:lnTo>
                  <a:lnTo>
                    <a:pt x="170" y="522"/>
                  </a:lnTo>
                  <a:lnTo>
                    <a:pt x="136" y="493"/>
                  </a:lnTo>
                  <a:lnTo>
                    <a:pt x="103" y="462"/>
                  </a:lnTo>
                  <a:lnTo>
                    <a:pt x="76" y="433"/>
                  </a:lnTo>
                  <a:lnTo>
                    <a:pt x="51" y="403"/>
                  </a:lnTo>
                  <a:lnTo>
                    <a:pt x="33" y="374"/>
                  </a:lnTo>
                  <a:lnTo>
                    <a:pt x="15" y="334"/>
                  </a:lnTo>
                  <a:lnTo>
                    <a:pt x="2" y="291"/>
                  </a:lnTo>
                  <a:lnTo>
                    <a:pt x="0" y="247"/>
                  </a:lnTo>
                  <a:lnTo>
                    <a:pt x="4" y="206"/>
                  </a:lnTo>
                  <a:lnTo>
                    <a:pt x="15" y="164"/>
                  </a:lnTo>
                  <a:lnTo>
                    <a:pt x="33" y="126"/>
                  </a:lnTo>
                  <a:lnTo>
                    <a:pt x="56" y="90"/>
                  </a:lnTo>
                  <a:lnTo>
                    <a:pt x="87" y="59"/>
                  </a:lnTo>
                  <a:lnTo>
                    <a:pt x="125" y="34"/>
                  </a:lnTo>
                  <a:lnTo>
                    <a:pt x="165" y="14"/>
                  </a:lnTo>
                  <a:lnTo>
                    <a:pt x="208" y="3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80"/>
            <p:cNvSpPr>
              <a:spLocks/>
            </p:cNvSpPr>
            <p:nvPr/>
          </p:nvSpPr>
          <p:spPr bwMode="auto">
            <a:xfrm>
              <a:off x="6184" y="697"/>
              <a:ext cx="166" cy="166"/>
            </a:xfrm>
            <a:custGeom>
              <a:avLst/>
              <a:gdLst>
                <a:gd name="T0" fmla="*/ 166 w 332"/>
                <a:gd name="T1" fmla="*/ 0 h 333"/>
                <a:gd name="T2" fmla="*/ 204 w 332"/>
                <a:gd name="T3" fmla="*/ 6 h 333"/>
                <a:gd name="T4" fmla="*/ 238 w 332"/>
                <a:gd name="T5" fmla="*/ 19 h 333"/>
                <a:gd name="T6" fmla="*/ 269 w 332"/>
                <a:gd name="T7" fmla="*/ 38 h 333"/>
                <a:gd name="T8" fmla="*/ 294 w 332"/>
                <a:gd name="T9" fmla="*/ 64 h 333"/>
                <a:gd name="T10" fmla="*/ 314 w 332"/>
                <a:gd name="T11" fmla="*/ 94 h 333"/>
                <a:gd name="T12" fmla="*/ 327 w 332"/>
                <a:gd name="T13" fmla="*/ 129 h 333"/>
                <a:gd name="T14" fmla="*/ 332 w 332"/>
                <a:gd name="T15" fmla="*/ 167 h 333"/>
                <a:gd name="T16" fmla="*/ 327 w 332"/>
                <a:gd name="T17" fmla="*/ 205 h 333"/>
                <a:gd name="T18" fmla="*/ 314 w 332"/>
                <a:gd name="T19" fmla="*/ 241 h 333"/>
                <a:gd name="T20" fmla="*/ 294 w 332"/>
                <a:gd name="T21" fmla="*/ 272 h 333"/>
                <a:gd name="T22" fmla="*/ 269 w 332"/>
                <a:gd name="T23" fmla="*/ 297 h 333"/>
                <a:gd name="T24" fmla="*/ 238 w 332"/>
                <a:gd name="T25" fmla="*/ 317 h 333"/>
                <a:gd name="T26" fmla="*/ 204 w 332"/>
                <a:gd name="T27" fmla="*/ 329 h 333"/>
                <a:gd name="T28" fmla="*/ 166 w 332"/>
                <a:gd name="T29" fmla="*/ 333 h 333"/>
                <a:gd name="T30" fmla="*/ 126 w 332"/>
                <a:gd name="T31" fmla="*/ 329 h 333"/>
                <a:gd name="T32" fmla="*/ 92 w 332"/>
                <a:gd name="T33" fmla="*/ 317 h 333"/>
                <a:gd name="T34" fmla="*/ 61 w 332"/>
                <a:gd name="T35" fmla="*/ 297 h 333"/>
                <a:gd name="T36" fmla="*/ 36 w 332"/>
                <a:gd name="T37" fmla="*/ 272 h 333"/>
                <a:gd name="T38" fmla="*/ 16 w 332"/>
                <a:gd name="T39" fmla="*/ 241 h 333"/>
                <a:gd name="T40" fmla="*/ 3 w 332"/>
                <a:gd name="T41" fmla="*/ 205 h 333"/>
                <a:gd name="T42" fmla="*/ 0 w 332"/>
                <a:gd name="T43" fmla="*/ 167 h 333"/>
                <a:gd name="T44" fmla="*/ 3 w 332"/>
                <a:gd name="T45" fmla="*/ 129 h 333"/>
                <a:gd name="T46" fmla="*/ 16 w 332"/>
                <a:gd name="T47" fmla="*/ 94 h 333"/>
                <a:gd name="T48" fmla="*/ 36 w 332"/>
                <a:gd name="T49" fmla="*/ 64 h 333"/>
                <a:gd name="T50" fmla="*/ 61 w 332"/>
                <a:gd name="T51" fmla="*/ 38 h 333"/>
                <a:gd name="T52" fmla="*/ 92 w 332"/>
                <a:gd name="T53" fmla="*/ 19 h 333"/>
                <a:gd name="T54" fmla="*/ 126 w 332"/>
                <a:gd name="T55" fmla="*/ 6 h 333"/>
                <a:gd name="T56" fmla="*/ 166 w 332"/>
                <a:gd name="T57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32" h="333">
                  <a:moveTo>
                    <a:pt x="166" y="0"/>
                  </a:moveTo>
                  <a:lnTo>
                    <a:pt x="204" y="6"/>
                  </a:lnTo>
                  <a:lnTo>
                    <a:pt x="238" y="19"/>
                  </a:lnTo>
                  <a:lnTo>
                    <a:pt x="269" y="38"/>
                  </a:lnTo>
                  <a:lnTo>
                    <a:pt x="294" y="64"/>
                  </a:lnTo>
                  <a:lnTo>
                    <a:pt x="314" y="94"/>
                  </a:lnTo>
                  <a:lnTo>
                    <a:pt x="327" y="129"/>
                  </a:lnTo>
                  <a:lnTo>
                    <a:pt x="332" y="167"/>
                  </a:lnTo>
                  <a:lnTo>
                    <a:pt x="327" y="205"/>
                  </a:lnTo>
                  <a:lnTo>
                    <a:pt x="314" y="241"/>
                  </a:lnTo>
                  <a:lnTo>
                    <a:pt x="294" y="272"/>
                  </a:lnTo>
                  <a:lnTo>
                    <a:pt x="269" y="297"/>
                  </a:lnTo>
                  <a:lnTo>
                    <a:pt x="238" y="317"/>
                  </a:lnTo>
                  <a:lnTo>
                    <a:pt x="204" y="329"/>
                  </a:lnTo>
                  <a:lnTo>
                    <a:pt x="166" y="333"/>
                  </a:lnTo>
                  <a:lnTo>
                    <a:pt x="126" y="329"/>
                  </a:lnTo>
                  <a:lnTo>
                    <a:pt x="92" y="317"/>
                  </a:lnTo>
                  <a:lnTo>
                    <a:pt x="61" y="297"/>
                  </a:lnTo>
                  <a:lnTo>
                    <a:pt x="36" y="272"/>
                  </a:lnTo>
                  <a:lnTo>
                    <a:pt x="16" y="241"/>
                  </a:lnTo>
                  <a:lnTo>
                    <a:pt x="3" y="205"/>
                  </a:lnTo>
                  <a:lnTo>
                    <a:pt x="0" y="167"/>
                  </a:lnTo>
                  <a:lnTo>
                    <a:pt x="3" y="129"/>
                  </a:lnTo>
                  <a:lnTo>
                    <a:pt x="16" y="94"/>
                  </a:lnTo>
                  <a:lnTo>
                    <a:pt x="36" y="64"/>
                  </a:lnTo>
                  <a:lnTo>
                    <a:pt x="61" y="38"/>
                  </a:lnTo>
                  <a:lnTo>
                    <a:pt x="92" y="19"/>
                  </a:lnTo>
                  <a:lnTo>
                    <a:pt x="126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1"/>
            <p:cNvSpPr>
              <a:spLocks/>
            </p:cNvSpPr>
            <p:nvPr/>
          </p:nvSpPr>
          <p:spPr bwMode="auto">
            <a:xfrm>
              <a:off x="5282" y="2450"/>
              <a:ext cx="893" cy="328"/>
            </a:xfrm>
            <a:custGeom>
              <a:avLst/>
              <a:gdLst>
                <a:gd name="T0" fmla="*/ 121 w 1785"/>
                <a:gd name="T1" fmla="*/ 1 h 656"/>
                <a:gd name="T2" fmla="*/ 168 w 1785"/>
                <a:gd name="T3" fmla="*/ 23 h 656"/>
                <a:gd name="T4" fmla="*/ 199 w 1785"/>
                <a:gd name="T5" fmla="*/ 66 h 656"/>
                <a:gd name="T6" fmla="*/ 264 w 1785"/>
                <a:gd name="T7" fmla="*/ 182 h 656"/>
                <a:gd name="T8" fmla="*/ 362 w 1785"/>
                <a:gd name="T9" fmla="*/ 281 h 656"/>
                <a:gd name="T10" fmla="*/ 488 w 1785"/>
                <a:gd name="T11" fmla="*/ 361 h 656"/>
                <a:gd name="T12" fmla="*/ 638 w 1785"/>
                <a:gd name="T13" fmla="*/ 417 h 656"/>
                <a:gd name="T14" fmla="*/ 805 w 1785"/>
                <a:gd name="T15" fmla="*/ 448 h 656"/>
                <a:gd name="T16" fmla="*/ 980 w 1785"/>
                <a:gd name="T17" fmla="*/ 448 h 656"/>
                <a:gd name="T18" fmla="*/ 1147 w 1785"/>
                <a:gd name="T19" fmla="*/ 417 h 656"/>
                <a:gd name="T20" fmla="*/ 1297 w 1785"/>
                <a:gd name="T21" fmla="*/ 363 h 656"/>
                <a:gd name="T22" fmla="*/ 1424 w 1785"/>
                <a:gd name="T23" fmla="*/ 283 h 656"/>
                <a:gd name="T24" fmla="*/ 1523 w 1785"/>
                <a:gd name="T25" fmla="*/ 184 h 656"/>
                <a:gd name="T26" fmla="*/ 1586 w 1785"/>
                <a:gd name="T27" fmla="*/ 68 h 656"/>
                <a:gd name="T28" fmla="*/ 1619 w 1785"/>
                <a:gd name="T29" fmla="*/ 25 h 656"/>
                <a:gd name="T30" fmla="*/ 1666 w 1785"/>
                <a:gd name="T31" fmla="*/ 3 h 656"/>
                <a:gd name="T32" fmla="*/ 1718 w 1785"/>
                <a:gd name="T33" fmla="*/ 9 h 656"/>
                <a:gd name="T34" fmla="*/ 1762 w 1785"/>
                <a:gd name="T35" fmla="*/ 39 h 656"/>
                <a:gd name="T36" fmla="*/ 1784 w 1785"/>
                <a:gd name="T37" fmla="*/ 86 h 656"/>
                <a:gd name="T38" fmla="*/ 1780 w 1785"/>
                <a:gd name="T39" fmla="*/ 141 h 656"/>
                <a:gd name="T40" fmla="*/ 1702 w 1785"/>
                <a:gd name="T41" fmla="*/ 283 h 656"/>
                <a:gd name="T42" fmla="*/ 1590 w 1785"/>
                <a:gd name="T43" fmla="*/ 408 h 656"/>
                <a:gd name="T44" fmla="*/ 1447 w 1785"/>
                <a:gd name="T45" fmla="*/ 511 h 656"/>
                <a:gd name="T46" fmla="*/ 1281 w 1785"/>
                <a:gd name="T47" fmla="*/ 589 h 656"/>
                <a:gd name="T48" fmla="*/ 1092 w 1785"/>
                <a:gd name="T49" fmla="*/ 639 h 656"/>
                <a:gd name="T50" fmla="*/ 893 w 1785"/>
                <a:gd name="T51" fmla="*/ 656 h 656"/>
                <a:gd name="T52" fmla="*/ 693 w 1785"/>
                <a:gd name="T53" fmla="*/ 639 h 656"/>
                <a:gd name="T54" fmla="*/ 506 w 1785"/>
                <a:gd name="T55" fmla="*/ 589 h 656"/>
                <a:gd name="T56" fmla="*/ 338 w 1785"/>
                <a:gd name="T57" fmla="*/ 511 h 656"/>
                <a:gd name="T58" fmla="*/ 195 w 1785"/>
                <a:gd name="T59" fmla="*/ 406 h 656"/>
                <a:gd name="T60" fmla="*/ 83 w 1785"/>
                <a:gd name="T61" fmla="*/ 281 h 656"/>
                <a:gd name="T62" fmla="*/ 7 w 1785"/>
                <a:gd name="T63" fmla="*/ 137 h 656"/>
                <a:gd name="T64" fmla="*/ 2 w 1785"/>
                <a:gd name="T65" fmla="*/ 83 h 656"/>
                <a:gd name="T66" fmla="*/ 23 w 1785"/>
                <a:gd name="T67" fmla="*/ 36 h 656"/>
                <a:gd name="T68" fmla="*/ 68 w 1785"/>
                <a:gd name="T69" fmla="*/ 5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85" h="656">
                  <a:moveTo>
                    <a:pt x="96" y="0"/>
                  </a:moveTo>
                  <a:lnTo>
                    <a:pt x="121" y="1"/>
                  </a:lnTo>
                  <a:lnTo>
                    <a:pt x="146" y="9"/>
                  </a:lnTo>
                  <a:lnTo>
                    <a:pt x="168" y="23"/>
                  </a:lnTo>
                  <a:lnTo>
                    <a:pt x="186" y="41"/>
                  </a:lnTo>
                  <a:lnTo>
                    <a:pt x="199" y="66"/>
                  </a:lnTo>
                  <a:lnTo>
                    <a:pt x="226" y="126"/>
                  </a:lnTo>
                  <a:lnTo>
                    <a:pt x="264" y="182"/>
                  </a:lnTo>
                  <a:lnTo>
                    <a:pt x="309" y="234"/>
                  </a:lnTo>
                  <a:lnTo>
                    <a:pt x="362" y="281"/>
                  </a:lnTo>
                  <a:lnTo>
                    <a:pt x="421" y="325"/>
                  </a:lnTo>
                  <a:lnTo>
                    <a:pt x="488" y="361"/>
                  </a:lnTo>
                  <a:lnTo>
                    <a:pt x="561" y="392"/>
                  </a:lnTo>
                  <a:lnTo>
                    <a:pt x="638" y="417"/>
                  </a:lnTo>
                  <a:lnTo>
                    <a:pt x="720" y="435"/>
                  </a:lnTo>
                  <a:lnTo>
                    <a:pt x="805" y="448"/>
                  </a:lnTo>
                  <a:lnTo>
                    <a:pt x="893" y="451"/>
                  </a:lnTo>
                  <a:lnTo>
                    <a:pt x="980" y="448"/>
                  </a:lnTo>
                  <a:lnTo>
                    <a:pt x="1065" y="435"/>
                  </a:lnTo>
                  <a:lnTo>
                    <a:pt x="1147" y="417"/>
                  </a:lnTo>
                  <a:lnTo>
                    <a:pt x="1225" y="394"/>
                  </a:lnTo>
                  <a:lnTo>
                    <a:pt x="1297" y="363"/>
                  </a:lnTo>
                  <a:lnTo>
                    <a:pt x="1364" y="325"/>
                  </a:lnTo>
                  <a:lnTo>
                    <a:pt x="1424" y="283"/>
                  </a:lnTo>
                  <a:lnTo>
                    <a:pt x="1478" y="236"/>
                  </a:lnTo>
                  <a:lnTo>
                    <a:pt x="1523" y="184"/>
                  </a:lnTo>
                  <a:lnTo>
                    <a:pt x="1559" y="128"/>
                  </a:lnTo>
                  <a:lnTo>
                    <a:pt x="1586" y="68"/>
                  </a:lnTo>
                  <a:lnTo>
                    <a:pt x="1601" y="45"/>
                  </a:lnTo>
                  <a:lnTo>
                    <a:pt x="1619" y="25"/>
                  </a:lnTo>
                  <a:lnTo>
                    <a:pt x="1641" y="10"/>
                  </a:lnTo>
                  <a:lnTo>
                    <a:pt x="1666" y="3"/>
                  </a:lnTo>
                  <a:lnTo>
                    <a:pt x="1691" y="1"/>
                  </a:lnTo>
                  <a:lnTo>
                    <a:pt x="1718" y="9"/>
                  </a:lnTo>
                  <a:lnTo>
                    <a:pt x="1744" y="21"/>
                  </a:lnTo>
                  <a:lnTo>
                    <a:pt x="1762" y="39"/>
                  </a:lnTo>
                  <a:lnTo>
                    <a:pt x="1776" y="61"/>
                  </a:lnTo>
                  <a:lnTo>
                    <a:pt x="1784" y="86"/>
                  </a:lnTo>
                  <a:lnTo>
                    <a:pt x="1785" y="113"/>
                  </a:lnTo>
                  <a:lnTo>
                    <a:pt x="1780" y="141"/>
                  </a:lnTo>
                  <a:lnTo>
                    <a:pt x="1746" y="213"/>
                  </a:lnTo>
                  <a:lnTo>
                    <a:pt x="1702" y="283"/>
                  </a:lnTo>
                  <a:lnTo>
                    <a:pt x="1652" y="348"/>
                  </a:lnTo>
                  <a:lnTo>
                    <a:pt x="1590" y="408"/>
                  </a:lnTo>
                  <a:lnTo>
                    <a:pt x="1523" y="462"/>
                  </a:lnTo>
                  <a:lnTo>
                    <a:pt x="1447" y="511"/>
                  </a:lnTo>
                  <a:lnTo>
                    <a:pt x="1366" y="554"/>
                  </a:lnTo>
                  <a:lnTo>
                    <a:pt x="1281" y="589"/>
                  </a:lnTo>
                  <a:lnTo>
                    <a:pt x="1188" y="618"/>
                  </a:lnTo>
                  <a:lnTo>
                    <a:pt x="1092" y="639"/>
                  </a:lnTo>
                  <a:lnTo>
                    <a:pt x="995" y="652"/>
                  </a:lnTo>
                  <a:lnTo>
                    <a:pt x="893" y="656"/>
                  </a:lnTo>
                  <a:lnTo>
                    <a:pt x="792" y="652"/>
                  </a:lnTo>
                  <a:lnTo>
                    <a:pt x="693" y="639"/>
                  </a:lnTo>
                  <a:lnTo>
                    <a:pt x="597" y="618"/>
                  </a:lnTo>
                  <a:lnTo>
                    <a:pt x="506" y="589"/>
                  </a:lnTo>
                  <a:lnTo>
                    <a:pt x="419" y="553"/>
                  </a:lnTo>
                  <a:lnTo>
                    <a:pt x="338" y="511"/>
                  </a:lnTo>
                  <a:lnTo>
                    <a:pt x="262" y="462"/>
                  </a:lnTo>
                  <a:lnTo>
                    <a:pt x="195" y="406"/>
                  </a:lnTo>
                  <a:lnTo>
                    <a:pt x="134" y="347"/>
                  </a:lnTo>
                  <a:lnTo>
                    <a:pt x="83" y="281"/>
                  </a:lnTo>
                  <a:lnTo>
                    <a:pt x="40" y="211"/>
                  </a:lnTo>
                  <a:lnTo>
                    <a:pt x="7" y="137"/>
                  </a:lnTo>
                  <a:lnTo>
                    <a:pt x="0" y="110"/>
                  </a:lnTo>
                  <a:lnTo>
                    <a:pt x="2" y="83"/>
                  </a:lnTo>
                  <a:lnTo>
                    <a:pt x="11" y="57"/>
                  </a:lnTo>
                  <a:lnTo>
                    <a:pt x="23" y="36"/>
                  </a:lnTo>
                  <a:lnTo>
                    <a:pt x="43" y="18"/>
                  </a:lnTo>
                  <a:lnTo>
                    <a:pt x="68" y="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6E4439"/>
            </a:solidFill>
            <a:ln w="0">
              <a:solidFill>
                <a:srgbClr val="6E443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82"/>
            <p:cNvSpPr>
              <a:spLocks/>
            </p:cNvSpPr>
            <p:nvPr/>
          </p:nvSpPr>
          <p:spPr bwMode="auto">
            <a:xfrm>
              <a:off x="5627" y="2726"/>
              <a:ext cx="204" cy="205"/>
            </a:xfrm>
            <a:custGeom>
              <a:avLst/>
              <a:gdLst>
                <a:gd name="T0" fmla="*/ 204 w 409"/>
                <a:gd name="T1" fmla="*/ 0 h 410"/>
                <a:gd name="T2" fmla="*/ 252 w 409"/>
                <a:gd name="T3" fmla="*/ 5 h 410"/>
                <a:gd name="T4" fmla="*/ 295 w 409"/>
                <a:gd name="T5" fmla="*/ 21 h 410"/>
                <a:gd name="T6" fmla="*/ 333 w 409"/>
                <a:gd name="T7" fmla="*/ 45 h 410"/>
                <a:gd name="T8" fmla="*/ 364 w 409"/>
                <a:gd name="T9" fmla="*/ 77 h 410"/>
                <a:gd name="T10" fmla="*/ 389 w 409"/>
                <a:gd name="T11" fmla="*/ 115 h 410"/>
                <a:gd name="T12" fmla="*/ 403 w 409"/>
                <a:gd name="T13" fmla="*/ 159 h 410"/>
                <a:gd name="T14" fmla="*/ 409 w 409"/>
                <a:gd name="T15" fmla="*/ 206 h 410"/>
                <a:gd name="T16" fmla="*/ 403 w 409"/>
                <a:gd name="T17" fmla="*/ 253 h 410"/>
                <a:gd name="T18" fmla="*/ 389 w 409"/>
                <a:gd name="T19" fmla="*/ 294 h 410"/>
                <a:gd name="T20" fmla="*/ 364 w 409"/>
                <a:gd name="T21" fmla="*/ 334 h 410"/>
                <a:gd name="T22" fmla="*/ 333 w 409"/>
                <a:gd name="T23" fmla="*/ 365 h 410"/>
                <a:gd name="T24" fmla="*/ 295 w 409"/>
                <a:gd name="T25" fmla="*/ 388 h 410"/>
                <a:gd name="T26" fmla="*/ 252 w 409"/>
                <a:gd name="T27" fmla="*/ 404 h 410"/>
                <a:gd name="T28" fmla="*/ 204 w 409"/>
                <a:gd name="T29" fmla="*/ 410 h 410"/>
                <a:gd name="T30" fmla="*/ 157 w 409"/>
                <a:gd name="T31" fmla="*/ 404 h 410"/>
                <a:gd name="T32" fmla="*/ 114 w 409"/>
                <a:gd name="T33" fmla="*/ 388 h 410"/>
                <a:gd name="T34" fmla="*/ 76 w 409"/>
                <a:gd name="T35" fmla="*/ 365 h 410"/>
                <a:gd name="T36" fmla="*/ 45 w 409"/>
                <a:gd name="T37" fmla="*/ 334 h 410"/>
                <a:gd name="T38" fmla="*/ 20 w 409"/>
                <a:gd name="T39" fmla="*/ 294 h 410"/>
                <a:gd name="T40" fmla="*/ 5 w 409"/>
                <a:gd name="T41" fmla="*/ 253 h 410"/>
                <a:gd name="T42" fmla="*/ 0 w 409"/>
                <a:gd name="T43" fmla="*/ 206 h 410"/>
                <a:gd name="T44" fmla="*/ 5 w 409"/>
                <a:gd name="T45" fmla="*/ 159 h 410"/>
                <a:gd name="T46" fmla="*/ 20 w 409"/>
                <a:gd name="T47" fmla="*/ 115 h 410"/>
                <a:gd name="T48" fmla="*/ 45 w 409"/>
                <a:gd name="T49" fmla="*/ 77 h 410"/>
                <a:gd name="T50" fmla="*/ 76 w 409"/>
                <a:gd name="T51" fmla="*/ 45 h 410"/>
                <a:gd name="T52" fmla="*/ 114 w 409"/>
                <a:gd name="T53" fmla="*/ 21 h 410"/>
                <a:gd name="T54" fmla="*/ 157 w 409"/>
                <a:gd name="T55" fmla="*/ 5 h 410"/>
                <a:gd name="T56" fmla="*/ 204 w 409"/>
                <a:gd name="T57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9" h="410">
                  <a:moveTo>
                    <a:pt x="204" y="0"/>
                  </a:moveTo>
                  <a:lnTo>
                    <a:pt x="252" y="5"/>
                  </a:lnTo>
                  <a:lnTo>
                    <a:pt x="295" y="21"/>
                  </a:lnTo>
                  <a:lnTo>
                    <a:pt x="333" y="45"/>
                  </a:lnTo>
                  <a:lnTo>
                    <a:pt x="364" y="77"/>
                  </a:lnTo>
                  <a:lnTo>
                    <a:pt x="389" y="115"/>
                  </a:lnTo>
                  <a:lnTo>
                    <a:pt x="403" y="159"/>
                  </a:lnTo>
                  <a:lnTo>
                    <a:pt x="409" y="206"/>
                  </a:lnTo>
                  <a:lnTo>
                    <a:pt x="403" y="253"/>
                  </a:lnTo>
                  <a:lnTo>
                    <a:pt x="389" y="294"/>
                  </a:lnTo>
                  <a:lnTo>
                    <a:pt x="364" y="334"/>
                  </a:lnTo>
                  <a:lnTo>
                    <a:pt x="333" y="365"/>
                  </a:lnTo>
                  <a:lnTo>
                    <a:pt x="295" y="388"/>
                  </a:lnTo>
                  <a:lnTo>
                    <a:pt x="252" y="404"/>
                  </a:lnTo>
                  <a:lnTo>
                    <a:pt x="204" y="410"/>
                  </a:lnTo>
                  <a:lnTo>
                    <a:pt x="157" y="404"/>
                  </a:lnTo>
                  <a:lnTo>
                    <a:pt x="114" y="388"/>
                  </a:lnTo>
                  <a:lnTo>
                    <a:pt x="76" y="365"/>
                  </a:lnTo>
                  <a:lnTo>
                    <a:pt x="45" y="334"/>
                  </a:lnTo>
                  <a:lnTo>
                    <a:pt x="20" y="294"/>
                  </a:lnTo>
                  <a:lnTo>
                    <a:pt x="5" y="253"/>
                  </a:lnTo>
                  <a:lnTo>
                    <a:pt x="0" y="206"/>
                  </a:lnTo>
                  <a:lnTo>
                    <a:pt x="5" y="159"/>
                  </a:lnTo>
                  <a:lnTo>
                    <a:pt x="20" y="115"/>
                  </a:lnTo>
                  <a:lnTo>
                    <a:pt x="45" y="77"/>
                  </a:lnTo>
                  <a:lnTo>
                    <a:pt x="76" y="45"/>
                  </a:lnTo>
                  <a:lnTo>
                    <a:pt x="114" y="21"/>
                  </a:lnTo>
                  <a:lnTo>
                    <a:pt x="157" y="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6473"/>
            </a:solidFill>
            <a:ln w="0">
              <a:solidFill>
                <a:srgbClr val="FF64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3"/>
            <p:cNvSpPr>
              <a:spLocks/>
            </p:cNvSpPr>
            <p:nvPr/>
          </p:nvSpPr>
          <p:spPr bwMode="auto">
            <a:xfrm>
              <a:off x="5627" y="2726"/>
              <a:ext cx="127" cy="205"/>
            </a:xfrm>
            <a:custGeom>
              <a:avLst/>
              <a:gdLst>
                <a:gd name="T0" fmla="*/ 204 w 255"/>
                <a:gd name="T1" fmla="*/ 0 h 410"/>
                <a:gd name="T2" fmla="*/ 232 w 255"/>
                <a:gd name="T3" fmla="*/ 3 h 410"/>
                <a:gd name="T4" fmla="*/ 255 w 255"/>
                <a:gd name="T5" fmla="*/ 7 h 410"/>
                <a:gd name="T6" fmla="*/ 214 w 255"/>
                <a:gd name="T7" fmla="*/ 23 h 410"/>
                <a:gd name="T8" fmla="*/ 177 w 255"/>
                <a:gd name="T9" fmla="*/ 48 h 410"/>
                <a:gd name="T10" fmla="*/ 147 w 255"/>
                <a:gd name="T11" fmla="*/ 79 h 410"/>
                <a:gd name="T12" fmla="*/ 123 w 255"/>
                <a:gd name="T13" fmla="*/ 117 h 410"/>
                <a:gd name="T14" fmla="*/ 107 w 255"/>
                <a:gd name="T15" fmla="*/ 159 h 410"/>
                <a:gd name="T16" fmla="*/ 101 w 255"/>
                <a:gd name="T17" fmla="*/ 206 h 410"/>
                <a:gd name="T18" fmla="*/ 107 w 255"/>
                <a:gd name="T19" fmla="*/ 251 h 410"/>
                <a:gd name="T20" fmla="*/ 123 w 255"/>
                <a:gd name="T21" fmla="*/ 294 h 410"/>
                <a:gd name="T22" fmla="*/ 147 w 255"/>
                <a:gd name="T23" fmla="*/ 330 h 410"/>
                <a:gd name="T24" fmla="*/ 177 w 255"/>
                <a:gd name="T25" fmla="*/ 363 h 410"/>
                <a:gd name="T26" fmla="*/ 214 w 255"/>
                <a:gd name="T27" fmla="*/ 386 h 410"/>
                <a:gd name="T28" fmla="*/ 255 w 255"/>
                <a:gd name="T29" fmla="*/ 403 h 410"/>
                <a:gd name="T30" fmla="*/ 232 w 255"/>
                <a:gd name="T31" fmla="*/ 408 h 410"/>
                <a:gd name="T32" fmla="*/ 204 w 255"/>
                <a:gd name="T33" fmla="*/ 410 h 410"/>
                <a:gd name="T34" fmla="*/ 157 w 255"/>
                <a:gd name="T35" fmla="*/ 404 h 410"/>
                <a:gd name="T36" fmla="*/ 114 w 255"/>
                <a:gd name="T37" fmla="*/ 388 h 410"/>
                <a:gd name="T38" fmla="*/ 76 w 255"/>
                <a:gd name="T39" fmla="*/ 365 h 410"/>
                <a:gd name="T40" fmla="*/ 45 w 255"/>
                <a:gd name="T41" fmla="*/ 334 h 410"/>
                <a:gd name="T42" fmla="*/ 20 w 255"/>
                <a:gd name="T43" fmla="*/ 294 h 410"/>
                <a:gd name="T44" fmla="*/ 5 w 255"/>
                <a:gd name="T45" fmla="*/ 253 h 410"/>
                <a:gd name="T46" fmla="*/ 0 w 255"/>
                <a:gd name="T47" fmla="*/ 206 h 410"/>
                <a:gd name="T48" fmla="*/ 5 w 255"/>
                <a:gd name="T49" fmla="*/ 159 h 410"/>
                <a:gd name="T50" fmla="*/ 20 w 255"/>
                <a:gd name="T51" fmla="*/ 115 h 410"/>
                <a:gd name="T52" fmla="*/ 45 w 255"/>
                <a:gd name="T53" fmla="*/ 77 h 410"/>
                <a:gd name="T54" fmla="*/ 76 w 255"/>
                <a:gd name="T55" fmla="*/ 45 h 410"/>
                <a:gd name="T56" fmla="*/ 114 w 255"/>
                <a:gd name="T57" fmla="*/ 21 h 410"/>
                <a:gd name="T58" fmla="*/ 157 w 255"/>
                <a:gd name="T59" fmla="*/ 5 h 410"/>
                <a:gd name="T60" fmla="*/ 204 w 255"/>
                <a:gd name="T61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5" h="410">
                  <a:moveTo>
                    <a:pt x="204" y="0"/>
                  </a:moveTo>
                  <a:lnTo>
                    <a:pt x="232" y="3"/>
                  </a:lnTo>
                  <a:lnTo>
                    <a:pt x="255" y="7"/>
                  </a:lnTo>
                  <a:lnTo>
                    <a:pt x="214" y="23"/>
                  </a:lnTo>
                  <a:lnTo>
                    <a:pt x="177" y="48"/>
                  </a:lnTo>
                  <a:lnTo>
                    <a:pt x="147" y="79"/>
                  </a:lnTo>
                  <a:lnTo>
                    <a:pt x="123" y="117"/>
                  </a:lnTo>
                  <a:lnTo>
                    <a:pt x="107" y="159"/>
                  </a:lnTo>
                  <a:lnTo>
                    <a:pt x="101" y="206"/>
                  </a:lnTo>
                  <a:lnTo>
                    <a:pt x="107" y="251"/>
                  </a:lnTo>
                  <a:lnTo>
                    <a:pt x="123" y="294"/>
                  </a:lnTo>
                  <a:lnTo>
                    <a:pt x="147" y="330"/>
                  </a:lnTo>
                  <a:lnTo>
                    <a:pt x="177" y="363"/>
                  </a:lnTo>
                  <a:lnTo>
                    <a:pt x="214" y="386"/>
                  </a:lnTo>
                  <a:lnTo>
                    <a:pt x="255" y="403"/>
                  </a:lnTo>
                  <a:lnTo>
                    <a:pt x="232" y="408"/>
                  </a:lnTo>
                  <a:lnTo>
                    <a:pt x="204" y="410"/>
                  </a:lnTo>
                  <a:lnTo>
                    <a:pt x="157" y="404"/>
                  </a:lnTo>
                  <a:lnTo>
                    <a:pt x="114" y="388"/>
                  </a:lnTo>
                  <a:lnTo>
                    <a:pt x="76" y="365"/>
                  </a:lnTo>
                  <a:lnTo>
                    <a:pt x="45" y="334"/>
                  </a:lnTo>
                  <a:lnTo>
                    <a:pt x="20" y="294"/>
                  </a:lnTo>
                  <a:lnTo>
                    <a:pt x="5" y="253"/>
                  </a:lnTo>
                  <a:lnTo>
                    <a:pt x="0" y="206"/>
                  </a:lnTo>
                  <a:lnTo>
                    <a:pt x="5" y="159"/>
                  </a:lnTo>
                  <a:lnTo>
                    <a:pt x="20" y="115"/>
                  </a:lnTo>
                  <a:lnTo>
                    <a:pt x="45" y="77"/>
                  </a:lnTo>
                  <a:lnTo>
                    <a:pt x="76" y="45"/>
                  </a:lnTo>
                  <a:lnTo>
                    <a:pt x="114" y="21"/>
                  </a:lnTo>
                  <a:lnTo>
                    <a:pt x="157" y="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4"/>
            <p:cNvSpPr>
              <a:spLocks/>
            </p:cNvSpPr>
            <p:nvPr/>
          </p:nvSpPr>
          <p:spPr bwMode="auto">
            <a:xfrm>
              <a:off x="5729" y="2778"/>
              <a:ext cx="51" cy="51"/>
            </a:xfrm>
            <a:custGeom>
              <a:avLst/>
              <a:gdLst>
                <a:gd name="T0" fmla="*/ 51 w 104"/>
                <a:gd name="T1" fmla="*/ 0 h 103"/>
                <a:gd name="T2" fmla="*/ 71 w 104"/>
                <a:gd name="T3" fmla="*/ 3 h 103"/>
                <a:gd name="T4" fmla="*/ 87 w 104"/>
                <a:gd name="T5" fmla="*/ 14 h 103"/>
                <a:gd name="T6" fmla="*/ 98 w 104"/>
                <a:gd name="T7" fmla="*/ 30 h 103"/>
                <a:gd name="T8" fmla="*/ 104 w 104"/>
                <a:gd name="T9" fmla="*/ 50 h 103"/>
                <a:gd name="T10" fmla="*/ 98 w 104"/>
                <a:gd name="T11" fmla="*/ 70 h 103"/>
                <a:gd name="T12" fmla="*/ 87 w 104"/>
                <a:gd name="T13" fmla="*/ 86 h 103"/>
                <a:gd name="T14" fmla="*/ 71 w 104"/>
                <a:gd name="T15" fmla="*/ 97 h 103"/>
                <a:gd name="T16" fmla="*/ 51 w 104"/>
                <a:gd name="T17" fmla="*/ 103 h 103"/>
                <a:gd name="T18" fmla="*/ 31 w 104"/>
                <a:gd name="T19" fmla="*/ 97 h 103"/>
                <a:gd name="T20" fmla="*/ 15 w 104"/>
                <a:gd name="T21" fmla="*/ 86 h 103"/>
                <a:gd name="T22" fmla="*/ 4 w 104"/>
                <a:gd name="T23" fmla="*/ 70 h 103"/>
                <a:gd name="T24" fmla="*/ 0 w 104"/>
                <a:gd name="T25" fmla="*/ 50 h 103"/>
                <a:gd name="T26" fmla="*/ 4 w 104"/>
                <a:gd name="T27" fmla="*/ 30 h 103"/>
                <a:gd name="T28" fmla="*/ 15 w 104"/>
                <a:gd name="T29" fmla="*/ 14 h 103"/>
                <a:gd name="T30" fmla="*/ 31 w 104"/>
                <a:gd name="T31" fmla="*/ 3 h 103"/>
                <a:gd name="T32" fmla="*/ 51 w 104"/>
                <a:gd name="T33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103">
                  <a:moveTo>
                    <a:pt x="51" y="0"/>
                  </a:moveTo>
                  <a:lnTo>
                    <a:pt x="71" y="3"/>
                  </a:lnTo>
                  <a:lnTo>
                    <a:pt x="87" y="14"/>
                  </a:lnTo>
                  <a:lnTo>
                    <a:pt x="98" y="30"/>
                  </a:lnTo>
                  <a:lnTo>
                    <a:pt x="104" y="50"/>
                  </a:lnTo>
                  <a:lnTo>
                    <a:pt x="98" y="70"/>
                  </a:lnTo>
                  <a:lnTo>
                    <a:pt x="87" y="86"/>
                  </a:lnTo>
                  <a:lnTo>
                    <a:pt x="71" y="97"/>
                  </a:lnTo>
                  <a:lnTo>
                    <a:pt x="51" y="103"/>
                  </a:lnTo>
                  <a:lnTo>
                    <a:pt x="31" y="97"/>
                  </a:lnTo>
                  <a:lnTo>
                    <a:pt x="15" y="86"/>
                  </a:lnTo>
                  <a:lnTo>
                    <a:pt x="4" y="70"/>
                  </a:lnTo>
                  <a:lnTo>
                    <a:pt x="0" y="50"/>
                  </a:lnTo>
                  <a:lnTo>
                    <a:pt x="4" y="30"/>
                  </a:lnTo>
                  <a:lnTo>
                    <a:pt x="15" y="14"/>
                  </a:lnTo>
                  <a:lnTo>
                    <a:pt x="31" y="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A0B5"/>
            </a:solidFill>
            <a:ln w="0">
              <a:solidFill>
                <a:srgbClr val="FFA0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" name="Group 88"/>
          <p:cNvGrpSpPr>
            <a:grpSpLocks noChangeAspect="1"/>
          </p:cNvGrpSpPr>
          <p:nvPr/>
        </p:nvGrpSpPr>
        <p:grpSpPr bwMode="auto">
          <a:xfrm>
            <a:off x="4737076" y="3324320"/>
            <a:ext cx="1004357" cy="1458793"/>
            <a:chOff x="3582" y="991"/>
            <a:chExt cx="2009" cy="2918"/>
          </a:xfrm>
        </p:grpSpPr>
        <p:sp>
          <p:nvSpPr>
            <p:cNvPr id="104" name="Freeform 90"/>
            <p:cNvSpPr>
              <a:spLocks/>
            </p:cNvSpPr>
            <p:nvPr/>
          </p:nvSpPr>
          <p:spPr bwMode="auto">
            <a:xfrm>
              <a:off x="3582" y="991"/>
              <a:ext cx="2009" cy="2918"/>
            </a:xfrm>
            <a:custGeom>
              <a:avLst/>
              <a:gdLst>
                <a:gd name="T0" fmla="*/ 2928 w 4018"/>
                <a:gd name="T1" fmla="*/ 17 h 5836"/>
                <a:gd name="T2" fmla="*/ 3203 w 4018"/>
                <a:gd name="T3" fmla="*/ 110 h 5836"/>
                <a:gd name="T4" fmla="*/ 3446 w 4018"/>
                <a:gd name="T5" fmla="*/ 280 h 5836"/>
                <a:gd name="T6" fmla="*/ 3631 w 4018"/>
                <a:gd name="T7" fmla="*/ 509 h 5836"/>
                <a:gd name="T8" fmla="*/ 3745 w 4018"/>
                <a:gd name="T9" fmla="*/ 779 h 5836"/>
                <a:gd name="T10" fmla="*/ 3778 w 4018"/>
                <a:gd name="T11" fmla="*/ 1071 h 5836"/>
                <a:gd name="T12" fmla="*/ 3693 w 4018"/>
                <a:gd name="T13" fmla="*/ 2072 h 5836"/>
                <a:gd name="T14" fmla="*/ 3746 w 4018"/>
                <a:gd name="T15" fmla="*/ 2202 h 5836"/>
                <a:gd name="T16" fmla="*/ 3732 w 4018"/>
                <a:gd name="T17" fmla="*/ 2360 h 5836"/>
                <a:gd name="T18" fmla="*/ 3642 w 4018"/>
                <a:gd name="T19" fmla="*/ 2487 h 5836"/>
                <a:gd name="T20" fmla="*/ 3500 w 4018"/>
                <a:gd name="T21" fmla="*/ 2555 h 5836"/>
                <a:gd name="T22" fmla="*/ 3439 w 4018"/>
                <a:gd name="T23" fmla="*/ 2736 h 5836"/>
                <a:gd name="T24" fmla="*/ 3377 w 4018"/>
                <a:gd name="T25" fmla="*/ 2942 h 5836"/>
                <a:gd name="T26" fmla="*/ 3247 w 4018"/>
                <a:gd name="T27" fmla="*/ 3110 h 5836"/>
                <a:gd name="T28" fmla="*/ 3064 w 4018"/>
                <a:gd name="T29" fmla="*/ 3229 h 5836"/>
                <a:gd name="T30" fmla="*/ 2627 w 4018"/>
                <a:gd name="T31" fmla="*/ 3786 h 5836"/>
                <a:gd name="T32" fmla="*/ 2689 w 4018"/>
                <a:gd name="T33" fmla="*/ 3895 h 5836"/>
                <a:gd name="T34" fmla="*/ 2912 w 4018"/>
                <a:gd name="T35" fmla="*/ 3987 h 5836"/>
                <a:gd name="T36" fmla="*/ 3023 w 4018"/>
                <a:gd name="T37" fmla="*/ 3939 h 5836"/>
                <a:gd name="T38" fmla="*/ 3608 w 4018"/>
                <a:gd name="T39" fmla="*/ 4116 h 5836"/>
                <a:gd name="T40" fmla="*/ 3757 w 4018"/>
                <a:gd name="T41" fmla="*/ 4203 h 5836"/>
                <a:gd name="T42" fmla="*/ 3855 w 4018"/>
                <a:gd name="T43" fmla="*/ 4342 h 5836"/>
                <a:gd name="T44" fmla="*/ 4015 w 4018"/>
                <a:gd name="T45" fmla="*/ 5490 h 5836"/>
                <a:gd name="T46" fmla="*/ 3995 w 4018"/>
                <a:gd name="T47" fmla="*/ 5646 h 5836"/>
                <a:gd name="T48" fmla="*/ 3905 w 4018"/>
                <a:gd name="T49" fmla="*/ 5767 h 5836"/>
                <a:gd name="T50" fmla="*/ 3764 w 4018"/>
                <a:gd name="T51" fmla="*/ 5831 h 5836"/>
                <a:gd name="T52" fmla="*/ 252 w 4018"/>
                <a:gd name="T53" fmla="*/ 5831 h 5836"/>
                <a:gd name="T54" fmla="*/ 112 w 4018"/>
                <a:gd name="T55" fmla="*/ 5767 h 5836"/>
                <a:gd name="T56" fmla="*/ 23 w 4018"/>
                <a:gd name="T57" fmla="*/ 5646 h 5836"/>
                <a:gd name="T58" fmla="*/ 2 w 4018"/>
                <a:gd name="T59" fmla="*/ 5490 h 5836"/>
                <a:gd name="T60" fmla="*/ 162 w 4018"/>
                <a:gd name="T61" fmla="*/ 4342 h 5836"/>
                <a:gd name="T62" fmla="*/ 259 w 4018"/>
                <a:gd name="T63" fmla="*/ 4203 h 5836"/>
                <a:gd name="T64" fmla="*/ 409 w 4018"/>
                <a:gd name="T65" fmla="*/ 4116 h 5836"/>
                <a:gd name="T66" fmla="*/ 993 w 4018"/>
                <a:gd name="T67" fmla="*/ 3939 h 5836"/>
                <a:gd name="T68" fmla="*/ 1105 w 4018"/>
                <a:gd name="T69" fmla="*/ 3987 h 5836"/>
                <a:gd name="T70" fmla="*/ 1327 w 4018"/>
                <a:gd name="T71" fmla="*/ 3895 h 5836"/>
                <a:gd name="T72" fmla="*/ 1389 w 4018"/>
                <a:gd name="T73" fmla="*/ 3786 h 5836"/>
                <a:gd name="T74" fmla="*/ 952 w 4018"/>
                <a:gd name="T75" fmla="*/ 3229 h 5836"/>
                <a:gd name="T76" fmla="*/ 769 w 4018"/>
                <a:gd name="T77" fmla="*/ 3110 h 5836"/>
                <a:gd name="T78" fmla="*/ 641 w 4018"/>
                <a:gd name="T79" fmla="*/ 2942 h 5836"/>
                <a:gd name="T80" fmla="*/ 577 w 4018"/>
                <a:gd name="T81" fmla="*/ 2736 h 5836"/>
                <a:gd name="T82" fmla="*/ 519 w 4018"/>
                <a:gd name="T83" fmla="*/ 2555 h 5836"/>
                <a:gd name="T84" fmla="*/ 375 w 4018"/>
                <a:gd name="T85" fmla="*/ 2487 h 5836"/>
                <a:gd name="T86" fmla="*/ 284 w 4018"/>
                <a:gd name="T87" fmla="*/ 2360 h 5836"/>
                <a:gd name="T88" fmla="*/ 270 w 4018"/>
                <a:gd name="T89" fmla="*/ 2204 h 5836"/>
                <a:gd name="T90" fmla="*/ 323 w 4018"/>
                <a:gd name="T91" fmla="*/ 2072 h 5836"/>
                <a:gd name="T92" fmla="*/ 208 w 4018"/>
                <a:gd name="T93" fmla="*/ 864 h 5836"/>
                <a:gd name="T94" fmla="*/ 233 w 4018"/>
                <a:gd name="T95" fmla="*/ 651 h 5836"/>
                <a:gd name="T96" fmla="*/ 343 w 4018"/>
                <a:gd name="T97" fmla="*/ 473 h 5836"/>
                <a:gd name="T98" fmla="*/ 515 w 4018"/>
                <a:gd name="T99" fmla="*/ 351 h 5836"/>
                <a:gd name="T100" fmla="*/ 730 w 4018"/>
                <a:gd name="T101" fmla="*/ 307 h 5836"/>
                <a:gd name="T102" fmla="*/ 849 w 4018"/>
                <a:gd name="T103" fmla="*/ 186 h 5836"/>
                <a:gd name="T104" fmla="*/ 1034 w 4018"/>
                <a:gd name="T105" fmla="*/ 55 h 5836"/>
                <a:gd name="T106" fmla="*/ 1261 w 4018"/>
                <a:gd name="T107" fmla="*/ 0 h 5836"/>
                <a:gd name="T108" fmla="*/ 1320 w 4018"/>
                <a:gd name="T109" fmla="*/ 0 h 5836"/>
                <a:gd name="T110" fmla="*/ 1476 w 4018"/>
                <a:gd name="T111" fmla="*/ 0 h 5836"/>
                <a:gd name="T112" fmla="*/ 1698 w 4018"/>
                <a:gd name="T113" fmla="*/ 0 h 5836"/>
                <a:gd name="T114" fmla="*/ 1956 w 4018"/>
                <a:gd name="T115" fmla="*/ 0 h 5836"/>
                <a:gd name="T116" fmla="*/ 2217 w 4018"/>
                <a:gd name="T117" fmla="*/ 0 h 5836"/>
                <a:gd name="T118" fmla="*/ 2453 w 4018"/>
                <a:gd name="T119" fmla="*/ 0 h 5836"/>
                <a:gd name="T120" fmla="*/ 2633 w 4018"/>
                <a:gd name="T121" fmla="*/ 0 h 5836"/>
                <a:gd name="T122" fmla="*/ 2727 w 4018"/>
                <a:gd name="T123" fmla="*/ 0 h 5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18" h="5836">
                  <a:moveTo>
                    <a:pt x="2734" y="0"/>
                  </a:moveTo>
                  <a:lnTo>
                    <a:pt x="2832" y="3"/>
                  </a:lnTo>
                  <a:lnTo>
                    <a:pt x="2928" y="17"/>
                  </a:lnTo>
                  <a:lnTo>
                    <a:pt x="3022" y="40"/>
                  </a:lnTo>
                  <a:lnTo>
                    <a:pt x="3114" y="71"/>
                  </a:lnTo>
                  <a:lnTo>
                    <a:pt x="3203" y="110"/>
                  </a:lnTo>
                  <a:lnTo>
                    <a:pt x="3288" y="157"/>
                  </a:lnTo>
                  <a:lnTo>
                    <a:pt x="3370" y="216"/>
                  </a:lnTo>
                  <a:lnTo>
                    <a:pt x="3446" y="280"/>
                  </a:lnTo>
                  <a:lnTo>
                    <a:pt x="3516" y="351"/>
                  </a:lnTo>
                  <a:lnTo>
                    <a:pt x="3578" y="427"/>
                  </a:lnTo>
                  <a:lnTo>
                    <a:pt x="3631" y="509"/>
                  </a:lnTo>
                  <a:lnTo>
                    <a:pt x="3677" y="594"/>
                  </a:lnTo>
                  <a:lnTo>
                    <a:pt x="3714" y="685"/>
                  </a:lnTo>
                  <a:lnTo>
                    <a:pt x="3745" y="779"/>
                  </a:lnTo>
                  <a:lnTo>
                    <a:pt x="3764" y="874"/>
                  </a:lnTo>
                  <a:lnTo>
                    <a:pt x="3777" y="972"/>
                  </a:lnTo>
                  <a:lnTo>
                    <a:pt x="3778" y="1071"/>
                  </a:lnTo>
                  <a:lnTo>
                    <a:pt x="3771" y="1173"/>
                  </a:lnTo>
                  <a:lnTo>
                    <a:pt x="3663" y="2037"/>
                  </a:lnTo>
                  <a:lnTo>
                    <a:pt x="3693" y="2072"/>
                  </a:lnTo>
                  <a:lnTo>
                    <a:pt x="3718" y="2111"/>
                  </a:lnTo>
                  <a:lnTo>
                    <a:pt x="3736" y="2156"/>
                  </a:lnTo>
                  <a:lnTo>
                    <a:pt x="3746" y="2202"/>
                  </a:lnTo>
                  <a:lnTo>
                    <a:pt x="3752" y="2251"/>
                  </a:lnTo>
                  <a:lnTo>
                    <a:pt x="3746" y="2306"/>
                  </a:lnTo>
                  <a:lnTo>
                    <a:pt x="3732" y="2360"/>
                  </a:lnTo>
                  <a:lnTo>
                    <a:pt x="3709" y="2408"/>
                  </a:lnTo>
                  <a:lnTo>
                    <a:pt x="3679" y="2450"/>
                  </a:lnTo>
                  <a:lnTo>
                    <a:pt x="3642" y="2487"/>
                  </a:lnTo>
                  <a:lnTo>
                    <a:pt x="3599" y="2518"/>
                  </a:lnTo>
                  <a:lnTo>
                    <a:pt x="3551" y="2541"/>
                  </a:lnTo>
                  <a:lnTo>
                    <a:pt x="3500" y="2555"/>
                  </a:lnTo>
                  <a:lnTo>
                    <a:pt x="3443" y="2558"/>
                  </a:lnTo>
                  <a:lnTo>
                    <a:pt x="3443" y="2661"/>
                  </a:lnTo>
                  <a:lnTo>
                    <a:pt x="3439" y="2736"/>
                  </a:lnTo>
                  <a:lnTo>
                    <a:pt x="3427" y="2807"/>
                  </a:lnTo>
                  <a:lnTo>
                    <a:pt x="3405" y="2876"/>
                  </a:lnTo>
                  <a:lnTo>
                    <a:pt x="3377" y="2942"/>
                  </a:lnTo>
                  <a:lnTo>
                    <a:pt x="3340" y="3002"/>
                  </a:lnTo>
                  <a:lnTo>
                    <a:pt x="3297" y="3059"/>
                  </a:lnTo>
                  <a:lnTo>
                    <a:pt x="3247" y="3110"/>
                  </a:lnTo>
                  <a:lnTo>
                    <a:pt x="3192" y="3156"/>
                  </a:lnTo>
                  <a:lnTo>
                    <a:pt x="3132" y="3196"/>
                  </a:lnTo>
                  <a:lnTo>
                    <a:pt x="3064" y="3229"/>
                  </a:lnTo>
                  <a:lnTo>
                    <a:pt x="2624" y="3412"/>
                  </a:lnTo>
                  <a:lnTo>
                    <a:pt x="2624" y="3742"/>
                  </a:lnTo>
                  <a:lnTo>
                    <a:pt x="2627" y="3786"/>
                  </a:lnTo>
                  <a:lnTo>
                    <a:pt x="2642" y="3825"/>
                  </a:lnTo>
                  <a:lnTo>
                    <a:pt x="2663" y="3863"/>
                  </a:lnTo>
                  <a:lnTo>
                    <a:pt x="2689" y="3895"/>
                  </a:lnTo>
                  <a:lnTo>
                    <a:pt x="2725" y="3920"/>
                  </a:lnTo>
                  <a:lnTo>
                    <a:pt x="2764" y="3937"/>
                  </a:lnTo>
                  <a:lnTo>
                    <a:pt x="2912" y="3987"/>
                  </a:lnTo>
                  <a:lnTo>
                    <a:pt x="2945" y="3962"/>
                  </a:lnTo>
                  <a:lnTo>
                    <a:pt x="2983" y="3948"/>
                  </a:lnTo>
                  <a:lnTo>
                    <a:pt x="3023" y="3939"/>
                  </a:lnTo>
                  <a:lnTo>
                    <a:pt x="3066" y="3941"/>
                  </a:lnTo>
                  <a:lnTo>
                    <a:pt x="3109" y="3950"/>
                  </a:lnTo>
                  <a:lnTo>
                    <a:pt x="3608" y="4116"/>
                  </a:lnTo>
                  <a:lnTo>
                    <a:pt x="3663" y="4138"/>
                  </a:lnTo>
                  <a:lnTo>
                    <a:pt x="3713" y="4168"/>
                  </a:lnTo>
                  <a:lnTo>
                    <a:pt x="3757" y="4203"/>
                  </a:lnTo>
                  <a:lnTo>
                    <a:pt x="3796" y="4244"/>
                  </a:lnTo>
                  <a:lnTo>
                    <a:pt x="3828" y="4290"/>
                  </a:lnTo>
                  <a:lnTo>
                    <a:pt x="3855" y="4342"/>
                  </a:lnTo>
                  <a:lnTo>
                    <a:pt x="3874" y="4397"/>
                  </a:lnTo>
                  <a:lnTo>
                    <a:pt x="3885" y="4454"/>
                  </a:lnTo>
                  <a:lnTo>
                    <a:pt x="4015" y="5490"/>
                  </a:lnTo>
                  <a:lnTo>
                    <a:pt x="4018" y="5545"/>
                  </a:lnTo>
                  <a:lnTo>
                    <a:pt x="4009" y="5596"/>
                  </a:lnTo>
                  <a:lnTo>
                    <a:pt x="3995" y="5646"/>
                  </a:lnTo>
                  <a:lnTo>
                    <a:pt x="3970" y="5692"/>
                  </a:lnTo>
                  <a:lnTo>
                    <a:pt x="3940" y="5731"/>
                  </a:lnTo>
                  <a:lnTo>
                    <a:pt x="3905" y="5767"/>
                  </a:lnTo>
                  <a:lnTo>
                    <a:pt x="3862" y="5795"/>
                  </a:lnTo>
                  <a:lnTo>
                    <a:pt x="3816" y="5818"/>
                  </a:lnTo>
                  <a:lnTo>
                    <a:pt x="3764" y="5831"/>
                  </a:lnTo>
                  <a:lnTo>
                    <a:pt x="3711" y="5836"/>
                  </a:lnTo>
                  <a:lnTo>
                    <a:pt x="307" y="5836"/>
                  </a:lnTo>
                  <a:lnTo>
                    <a:pt x="252" y="5831"/>
                  </a:lnTo>
                  <a:lnTo>
                    <a:pt x="203" y="5818"/>
                  </a:lnTo>
                  <a:lnTo>
                    <a:pt x="155" y="5795"/>
                  </a:lnTo>
                  <a:lnTo>
                    <a:pt x="112" y="5767"/>
                  </a:lnTo>
                  <a:lnTo>
                    <a:pt x="76" y="5731"/>
                  </a:lnTo>
                  <a:lnTo>
                    <a:pt x="46" y="5692"/>
                  </a:lnTo>
                  <a:lnTo>
                    <a:pt x="23" y="5646"/>
                  </a:lnTo>
                  <a:lnTo>
                    <a:pt x="7" y="5596"/>
                  </a:lnTo>
                  <a:lnTo>
                    <a:pt x="0" y="5545"/>
                  </a:lnTo>
                  <a:lnTo>
                    <a:pt x="2" y="5490"/>
                  </a:lnTo>
                  <a:lnTo>
                    <a:pt x="131" y="4454"/>
                  </a:lnTo>
                  <a:lnTo>
                    <a:pt x="142" y="4397"/>
                  </a:lnTo>
                  <a:lnTo>
                    <a:pt x="162" y="4342"/>
                  </a:lnTo>
                  <a:lnTo>
                    <a:pt x="188" y="4290"/>
                  </a:lnTo>
                  <a:lnTo>
                    <a:pt x="220" y="4244"/>
                  </a:lnTo>
                  <a:lnTo>
                    <a:pt x="259" y="4203"/>
                  </a:lnTo>
                  <a:lnTo>
                    <a:pt x="304" y="4168"/>
                  </a:lnTo>
                  <a:lnTo>
                    <a:pt x="354" y="4138"/>
                  </a:lnTo>
                  <a:lnTo>
                    <a:pt x="409" y="4116"/>
                  </a:lnTo>
                  <a:lnTo>
                    <a:pt x="910" y="3950"/>
                  </a:lnTo>
                  <a:lnTo>
                    <a:pt x="950" y="3941"/>
                  </a:lnTo>
                  <a:lnTo>
                    <a:pt x="993" y="3939"/>
                  </a:lnTo>
                  <a:lnTo>
                    <a:pt x="1034" y="3948"/>
                  </a:lnTo>
                  <a:lnTo>
                    <a:pt x="1071" y="3962"/>
                  </a:lnTo>
                  <a:lnTo>
                    <a:pt x="1105" y="3987"/>
                  </a:lnTo>
                  <a:lnTo>
                    <a:pt x="1252" y="3937"/>
                  </a:lnTo>
                  <a:lnTo>
                    <a:pt x="1293" y="3920"/>
                  </a:lnTo>
                  <a:lnTo>
                    <a:pt x="1327" y="3895"/>
                  </a:lnTo>
                  <a:lnTo>
                    <a:pt x="1355" y="3863"/>
                  </a:lnTo>
                  <a:lnTo>
                    <a:pt x="1375" y="3825"/>
                  </a:lnTo>
                  <a:lnTo>
                    <a:pt x="1389" y="3786"/>
                  </a:lnTo>
                  <a:lnTo>
                    <a:pt x="1393" y="3742"/>
                  </a:lnTo>
                  <a:lnTo>
                    <a:pt x="1393" y="3412"/>
                  </a:lnTo>
                  <a:lnTo>
                    <a:pt x="952" y="3229"/>
                  </a:lnTo>
                  <a:lnTo>
                    <a:pt x="885" y="3196"/>
                  </a:lnTo>
                  <a:lnTo>
                    <a:pt x="824" y="3156"/>
                  </a:lnTo>
                  <a:lnTo>
                    <a:pt x="769" y="3110"/>
                  </a:lnTo>
                  <a:lnTo>
                    <a:pt x="719" y="3059"/>
                  </a:lnTo>
                  <a:lnTo>
                    <a:pt x="677" y="3002"/>
                  </a:lnTo>
                  <a:lnTo>
                    <a:pt x="641" y="2942"/>
                  </a:lnTo>
                  <a:lnTo>
                    <a:pt x="611" y="2876"/>
                  </a:lnTo>
                  <a:lnTo>
                    <a:pt x="590" y="2807"/>
                  </a:lnTo>
                  <a:lnTo>
                    <a:pt x="577" y="2736"/>
                  </a:lnTo>
                  <a:lnTo>
                    <a:pt x="574" y="2661"/>
                  </a:lnTo>
                  <a:lnTo>
                    <a:pt x="574" y="2558"/>
                  </a:lnTo>
                  <a:lnTo>
                    <a:pt x="519" y="2555"/>
                  </a:lnTo>
                  <a:lnTo>
                    <a:pt x="465" y="2541"/>
                  </a:lnTo>
                  <a:lnTo>
                    <a:pt x="417" y="2518"/>
                  </a:lnTo>
                  <a:lnTo>
                    <a:pt x="375" y="2487"/>
                  </a:lnTo>
                  <a:lnTo>
                    <a:pt x="338" y="2450"/>
                  </a:lnTo>
                  <a:lnTo>
                    <a:pt x="307" y="2408"/>
                  </a:lnTo>
                  <a:lnTo>
                    <a:pt x="284" y="2360"/>
                  </a:lnTo>
                  <a:lnTo>
                    <a:pt x="270" y="2306"/>
                  </a:lnTo>
                  <a:lnTo>
                    <a:pt x="266" y="2251"/>
                  </a:lnTo>
                  <a:lnTo>
                    <a:pt x="270" y="2204"/>
                  </a:lnTo>
                  <a:lnTo>
                    <a:pt x="281" y="2156"/>
                  </a:lnTo>
                  <a:lnTo>
                    <a:pt x="300" y="2113"/>
                  </a:lnTo>
                  <a:lnTo>
                    <a:pt x="323" y="2072"/>
                  </a:lnTo>
                  <a:lnTo>
                    <a:pt x="354" y="2037"/>
                  </a:lnTo>
                  <a:lnTo>
                    <a:pt x="208" y="871"/>
                  </a:lnTo>
                  <a:lnTo>
                    <a:pt x="208" y="864"/>
                  </a:lnTo>
                  <a:lnTo>
                    <a:pt x="204" y="789"/>
                  </a:lnTo>
                  <a:lnTo>
                    <a:pt x="213" y="718"/>
                  </a:lnTo>
                  <a:lnTo>
                    <a:pt x="233" y="651"/>
                  </a:lnTo>
                  <a:lnTo>
                    <a:pt x="261" y="585"/>
                  </a:lnTo>
                  <a:lnTo>
                    <a:pt x="297" y="527"/>
                  </a:lnTo>
                  <a:lnTo>
                    <a:pt x="343" y="473"/>
                  </a:lnTo>
                  <a:lnTo>
                    <a:pt x="394" y="425"/>
                  </a:lnTo>
                  <a:lnTo>
                    <a:pt x="451" y="385"/>
                  </a:lnTo>
                  <a:lnTo>
                    <a:pt x="515" y="351"/>
                  </a:lnTo>
                  <a:lnTo>
                    <a:pt x="583" y="326"/>
                  </a:lnTo>
                  <a:lnTo>
                    <a:pt x="655" y="312"/>
                  </a:lnTo>
                  <a:lnTo>
                    <a:pt x="730" y="307"/>
                  </a:lnTo>
                  <a:lnTo>
                    <a:pt x="759" y="307"/>
                  </a:lnTo>
                  <a:lnTo>
                    <a:pt x="799" y="243"/>
                  </a:lnTo>
                  <a:lnTo>
                    <a:pt x="849" y="186"/>
                  </a:lnTo>
                  <a:lnTo>
                    <a:pt x="906" y="134"/>
                  </a:lnTo>
                  <a:lnTo>
                    <a:pt x="966" y="92"/>
                  </a:lnTo>
                  <a:lnTo>
                    <a:pt x="1034" y="55"/>
                  </a:lnTo>
                  <a:lnTo>
                    <a:pt x="1105" y="28"/>
                  </a:lnTo>
                  <a:lnTo>
                    <a:pt x="1181" y="8"/>
                  </a:lnTo>
                  <a:lnTo>
                    <a:pt x="1261" y="0"/>
                  </a:lnTo>
                  <a:lnTo>
                    <a:pt x="1268" y="0"/>
                  </a:lnTo>
                  <a:lnTo>
                    <a:pt x="1288" y="0"/>
                  </a:lnTo>
                  <a:lnTo>
                    <a:pt x="1320" y="0"/>
                  </a:lnTo>
                  <a:lnTo>
                    <a:pt x="1364" y="0"/>
                  </a:lnTo>
                  <a:lnTo>
                    <a:pt x="1416" y="0"/>
                  </a:lnTo>
                  <a:lnTo>
                    <a:pt x="1476" y="0"/>
                  </a:lnTo>
                  <a:lnTo>
                    <a:pt x="1545" y="0"/>
                  </a:lnTo>
                  <a:lnTo>
                    <a:pt x="1620" y="0"/>
                  </a:lnTo>
                  <a:lnTo>
                    <a:pt x="1698" y="0"/>
                  </a:lnTo>
                  <a:lnTo>
                    <a:pt x="1782" y="0"/>
                  </a:lnTo>
                  <a:lnTo>
                    <a:pt x="1867" y="0"/>
                  </a:lnTo>
                  <a:lnTo>
                    <a:pt x="1956" y="0"/>
                  </a:lnTo>
                  <a:lnTo>
                    <a:pt x="2043" y="0"/>
                  </a:lnTo>
                  <a:lnTo>
                    <a:pt x="2132" y="0"/>
                  </a:lnTo>
                  <a:lnTo>
                    <a:pt x="2217" y="0"/>
                  </a:lnTo>
                  <a:lnTo>
                    <a:pt x="2300" y="0"/>
                  </a:lnTo>
                  <a:lnTo>
                    <a:pt x="2379" y="0"/>
                  </a:lnTo>
                  <a:lnTo>
                    <a:pt x="2453" y="0"/>
                  </a:lnTo>
                  <a:lnTo>
                    <a:pt x="2521" y="0"/>
                  </a:lnTo>
                  <a:lnTo>
                    <a:pt x="2581" y="0"/>
                  </a:lnTo>
                  <a:lnTo>
                    <a:pt x="2633" y="0"/>
                  </a:lnTo>
                  <a:lnTo>
                    <a:pt x="2675" y="0"/>
                  </a:lnTo>
                  <a:lnTo>
                    <a:pt x="2707" y="0"/>
                  </a:lnTo>
                  <a:lnTo>
                    <a:pt x="2727" y="0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91"/>
            <p:cNvSpPr>
              <a:spLocks/>
            </p:cNvSpPr>
            <p:nvPr/>
          </p:nvSpPr>
          <p:spPr bwMode="auto">
            <a:xfrm>
              <a:off x="4229" y="2693"/>
              <a:ext cx="665" cy="268"/>
            </a:xfrm>
            <a:custGeom>
              <a:avLst/>
              <a:gdLst>
                <a:gd name="T0" fmla="*/ 100 w 1331"/>
                <a:gd name="T1" fmla="*/ 0 h 534"/>
                <a:gd name="T2" fmla="*/ 1331 w 1331"/>
                <a:gd name="T3" fmla="*/ 0 h 534"/>
                <a:gd name="T4" fmla="*/ 1327 w 1331"/>
                <a:gd name="T5" fmla="*/ 3 h 534"/>
                <a:gd name="T6" fmla="*/ 1320 w 1331"/>
                <a:gd name="T7" fmla="*/ 12 h 534"/>
                <a:gd name="T8" fmla="*/ 1306 w 1331"/>
                <a:gd name="T9" fmla="*/ 30 h 534"/>
                <a:gd name="T10" fmla="*/ 1288 w 1331"/>
                <a:gd name="T11" fmla="*/ 51 h 534"/>
                <a:gd name="T12" fmla="*/ 1265 w 1331"/>
                <a:gd name="T13" fmla="*/ 78 h 534"/>
                <a:gd name="T14" fmla="*/ 1235 w 1331"/>
                <a:gd name="T15" fmla="*/ 108 h 534"/>
                <a:gd name="T16" fmla="*/ 1201 w 1331"/>
                <a:gd name="T17" fmla="*/ 142 h 534"/>
                <a:gd name="T18" fmla="*/ 1162 w 1331"/>
                <a:gd name="T19" fmla="*/ 177 h 534"/>
                <a:gd name="T20" fmla="*/ 1119 w 1331"/>
                <a:gd name="T21" fmla="*/ 215 h 534"/>
                <a:gd name="T22" fmla="*/ 1070 w 1331"/>
                <a:gd name="T23" fmla="*/ 254 h 534"/>
                <a:gd name="T24" fmla="*/ 1016 w 1331"/>
                <a:gd name="T25" fmla="*/ 293 h 534"/>
                <a:gd name="T26" fmla="*/ 958 w 1331"/>
                <a:gd name="T27" fmla="*/ 330 h 534"/>
                <a:gd name="T28" fmla="*/ 894 w 1331"/>
                <a:gd name="T29" fmla="*/ 367 h 534"/>
                <a:gd name="T30" fmla="*/ 824 w 1331"/>
                <a:gd name="T31" fmla="*/ 403 h 534"/>
                <a:gd name="T32" fmla="*/ 752 w 1331"/>
                <a:gd name="T33" fmla="*/ 435 h 534"/>
                <a:gd name="T34" fmla="*/ 673 w 1331"/>
                <a:gd name="T35" fmla="*/ 465 h 534"/>
                <a:gd name="T36" fmla="*/ 592 w 1331"/>
                <a:gd name="T37" fmla="*/ 490 h 534"/>
                <a:gd name="T38" fmla="*/ 505 w 1331"/>
                <a:gd name="T39" fmla="*/ 509 h 534"/>
                <a:gd name="T40" fmla="*/ 412 w 1331"/>
                <a:gd name="T41" fmla="*/ 525 h 534"/>
                <a:gd name="T42" fmla="*/ 316 w 1331"/>
                <a:gd name="T43" fmla="*/ 532 h 534"/>
                <a:gd name="T44" fmla="*/ 215 w 1331"/>
                <a:gd name="T45" fmla="*/ 534 h 534"/>
                <a:gd name="T46" fmla="*/ 110 w 1331"/>
                <a:gd name="T47" fmla="*/ 529 h 534"/>
                <a:gd name="T48" fmla="*/ 0 w 1331"/>
                <a:gd name="T49" fmla="*/ 513 h 534"/>
                <a:gd name="T50" fmla="*/ 36 w 1331"/>
                <a:gd name="T51" fmla="*/ 488 h 534"/>
                <a:gd name="T52" fmla="*/ 62 w 1331"/>
                <a:gd name="T53" fmla="*/ 456 h 534"/>
                <a:gd name="T54" fmla="*/ 84 w 1331"/>
                <a:gd name="T55" fmla="*/ 419 h 534"/>
                <a:gd name="T56" fmla="*/ 96 w 1331"/>
                <a:gd name="T57" fmla="*/ 378 h 534"/>
                <a:gd name="T58" fmla="*/ 96 w 1331"/>
                <a:gd name="T59" fmla="*/ 378 h 534"/>
                <a:gd name="T60" fmla="*/ 98 w 1331"/>
                <a:gd name="T61" fmla="*/ 365 h 534"/>
                <a:gd name="T62" fmla="*/ 100 w 1331"/>
                <a:gd name="T63" fmla="*/ 360 h 534"/>
                <a:gd name="T64" fmla="*/ 100 w 1331"/>
                <a:gd name="T65" fmla="*/ 353 h 534"/>
                <a:gd name="T66" fmla="*/ 100 w 1331"/>
                <a:gd name="T67" fmla="*/ 339 h 534"/>
                <a:gd name="T68" fmla="*/ 100 w 1331"/>
                <a:gd name="T69" fmla="*/ 0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31" h="534">
                  <a:moveTo>
                    <a:pt x="100" y="0"/>
                  </a:moveTo>
                  <a:lnTo>
                    <a:pt x="1331" y="0"/>
                  </a:lnTo>
                  <a:lnTo>
                    <a:pt x="1327" y="3"/>
                  </a:lnTo>
                  <a:lnTo>
                    <a:pt x="1320" y="12"/>
                  </a:lnTo>
                  <a:lnTo>
                    <a:pt x="1306" y="30"/>
                  </a:lnTo>
                  <a:lnTo>
                    <a:pt x="1288" y="51"/>
                  </a:lnTo>
                  <a:lnTo>
                    <a:pt x="1265" y="78"/>
                  </a:lnTo>
                  <a:lnTo>
                    <a:pt x="1235" y="108"/>
                  </a:lnTo>
                  <a:lnTo>
                    <a:pt x="1201" y="142"/>
                  </a:lnTo>
                  <a:lnTo>
                    <a:pt x="1162" y="177"/>
                  </a:lnTo>
                  <a:lnTo>
                    <a:pt x="1119" y="215"/>
                  </a:lnTo>
                  <a:lnTo>
                    <a:pt x="1070" y="254"/>
                  </a:lnTo>
                  <a:lnTo>
                    <a:pt x="1016" y="293"/>
                  </a:lnTo>
                  <a:lnTo>
                    <a:pt x="958" y="330"/>
                  </a:lnTo>
                  <a:lnTo>
                    <a:pt x="894" y="367"/>
                  </a:lnTo>
                  <a:lnTo>
                    <a:pt x="824" y="403"/>
                  </a:lnTo>
                  <a:lnTo>
                    <a:pt x="752" y="435"/>
                  </a:lnTo>
                  <a:lnTo>
                    <a:pt x="673" y="465"/>
                  </a:lnTo>
                  <a:lnTo>
                    <a:pt x="592" y="490"/>
                  </a:lnTo>
                  <a:lnTo>
                    <a:pt x="505" y="509"/>
                  </a:lnTo>
                  <a:lnTo>
                    <a:pt x="412" y="525"/>
                  </a:lnTo>
                  <a:lnTo>
                    <a:pt x="316" y="532"/>
                  </a:lnTo>
                  <a:lnTo>
                    <a:pt x="215" y="534"/>
                  </a:lnTo>
                  <a:lnTo>
                    <a:pt x="110" y="529"/>
                  </a:lnTo>
                  <a:lnTo>
                    <a:pt x="0" y="513"/>
                  </a:lnTo>
                  <a:lnTo>
                    <a:pt x="36" y="488"/>
                  </a:lnTo>
                  <a:lnTo>
                    <a:pt x="62" y="456"/>
                  </a:lnTo>
                  <a:lnTo>
                    <a:pt x="84" y="419"/>
                  </a:lnTo>
                  <a:lnTo>
                    <a:pt x="96" y="378"/>
                  </a:lnTo>
                  <a:lnTo>
                    <a:pt x="96" y="378"/>
                  </a:lnTo>
                  <a:lnTo>
                    <a:pt x="98" y="365"/>
                  </a:lnTo>
                  <a:lnTo>
                    <a:pt x="100" y="360"/>
                  </a:lnTo>
                  <a:lnTo>
                    <a:pt x="100" y="353"/>
                  </a:lnTo>
                  <a:lnTo>
                    <a:pt x="100" y="339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92"/>
            <p:cNvSpPr>
              <a:spLocks/>
            </p:cNvSpPr>
            <p:nvPr/>
          </p:nvSpPr>
          <p:spPr bwMode="auto">
            <a:xfrm>
              <a:off x="4945" y="991"/>
              <a:ext cx="526" cy="1075"/>
            </a:xfrm>
            <a:custGeom>
              <a:avLst/>
              <a:gdLst>
                <a:gd name="T0" fmla="*/ 0 w 1051"/>
                <a:gd name="T1" fmla="*/ 0 h 2150"/>
                <a:gd name="T2" fmla="*/ 7 w 1051"/>
                <a:gd name="T3" fmla="*/ 0 h 2150"/>
                <a:gd name="T4" fmla="*/ 105 w 1051"/>
                <a:gd name="T5" fmla="*/ 3 h 2150"/>
                <a:gd name="T6" fmla="*/ 201 w 1051"/>
                <a:gd name="T7" fmla="*/ 17 h 2150"/>
                <a:gd name="T8" fmla="*/ 295 w 1051"/>
                <a:gd name="T9" fmla="*/ 40 h 2150"/>
                <a:gd name="T10" fmla="*/ 387 w 1051"/>
                <a:gd name="T11" fmla="*/ 71 h 2150"/>
                <a:gd name="T12" fmla="*/ 476 w 1051"/>
                <a:gd name="T13" fmla="*/ 110 h 2150"/>
                <a:gd name="T14" fmla="*/ 561 w 1051"/>
                <a:gd name="T15" fmla="*/ 157 h 2150"/>
                <a:gd name="T16" fmla="*/ 643 w 1051"/>
                <a:gd name="T17" fmla="*/ 216 h 2150"/>
                <a:gd name="T18" fmla="*/ 719 w 1051"/>
                <a:gd name="T19" fmla="*/ 280 h 2150"/>
                <a:gd name="T20" fmla="*/ 789 w 1051"/>
                <a:gd name="T21" fmla="*/ 351 h 2150"/>
                <a:gd name="T22" fmla="*/ 851 w 1051"/>
                <a:gd name="T23" fmla="*/ 427 h 2150"/>
                <a:gd name="T24" fmla="*/ 904 w 1051"/>
                <a:gd name="T25" fmla="*/ 509 h 2150"/>
                <a:gd name="T26" fmla="*/ 950 w 1051"/>
                <a:gd name="T27" fmla="*/ 594 h 2150"/>
                <a:gd name="T28" fmla="*/ 987 w 1051"/>
                <a:gd name="T29" fmla="*/ 685 h 2150"/>
                <a:gd name="T30" fmla="*/ 1018 w 1051"/>
                <a:gd name="T31" fmla="*/ 779 h 2150"/>
                <a:gd name="T32" fmla="*/ 1037 w 1051"/>
                <a:gd name="T33" fmla="*/ 874 h 2150"/>
                <a:gd name="T34" fmla="*/ 1050 w 1051"/>
                <a:gd name="T35" fmla="*/ 972 h 2150"/>
                <a:gd name="T36" fmla="*/ 1051 w 1051"/>
                <a:gd name="T37" fmla="*/ 1071 h 2150"/>
                <a:gd name="T38" fmla="*/ 1044 w 1051"/>
                <a:gd name="T39" fmla="*/ 1173 h 2150"/>
                <a:gd name="T40" fmla="*/ 922 w 1051"/>
                <a:gd name="T41" fmla="*/ 2150 h 2150"/>
                <a:gd name="T42" fmla="*/ 0 w 1051"/>
                <a:gd name="T43" fmla="*/ 2150 h 2150"/>
                <a:gd name="T44" fmla="*/ 0 w 1051"/>
                <a:gd name="T45" fmla="*/ 0 h 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1" h="2150">
                  <a:moveTo>
                    <a:pt x="0" y="0"/>
                  </a:moveTo>
                  <a:lnTo>
                    <a:pt x="7" y="0"/>
                  </a:lnTo>
                  <a:lnTo>
                    <a:pt x="105" y="3"/>
                  </a:lnTo>
                  <a:lnTo>
                    <a:pt x="201" y="17"/>
                  </a:lnTo>
                  <a:lnTo>
                    <a:pt x="295" y="40"/>
                  </a:lnTo>
                  <a:lnTo>
                    <a:pt x="387" y="71"/>
                  </a:lnTo>
                  <a:lnTo>
                    <a:pt x="476" y="110"/>
                  </a:lnTo>
                  <a:lnTo>
                    <a:pt x="561" y="157"/>
                  </a:lnTo>
                  <a:lnTo>
                    <a:pt x="643" y="216"/>
                  </a:lnTo>
                  <a:lnTo>
                    <a:pt x="719" y="280"/>
                  </a:lnTo>
                  <a:lnTo>
                    <a:pt x="789" y="351"/>
                  </a:lnTo>
                  <a:lnTo>
                    <a:pt x="851" y="427"/>
                  </a:lnTo>
                  <a:lnTo>
                    <a:pt x="904" y="509"/>
                  </a:lnTo>
                  <a:lnTo>
                    <a:pt x="950" y="594"/>
                  </a:lnTo>
                  <a:lnTo>
                    <a:pt x="987" y="685"/>
                  </a:lnTo>
                  <a:lnTo>
                    <a:pt x="1018" y="779"/>
                  </a:lnTo>
                  <a:lnTo>
                    <a:pt x="1037" y="874"/>
                  </a:lnTo>
                  <a:lnTo>
                    <a:pt x="1050" y="972"/>
                  </a:lnTo>
                  <a:lnTo>
                    <a:pt x="1051" y="1071"/>
                  </a:lnTo>
                  <a:lnTo>
                    <a:pt x="1044" y="1173"/>
                  </a:lnTo>
                  <a:lnTo>
                    <a:pt x="922" y="2150"/>
                  </a:lnTo>
                  <a:lnTo>
                    <a:pt x="0" y="2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34A3E"/>
            </a:solidFill>
            <a:ln w="0">
              <a:solidFill>
                <a:srgbClr val="734A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93"/>
            <p:cNvSpPr>
              <a:spLocks/>
            </p:cNvSpPr>
            <p:nvPr/>
          </p:nvSpPr>
          <p:spPr bwMode="auto">
            <a:xfrm>
              <a:off x="3684" y="1144"/>
              <a:ext cx="390" cy="922"/>
            </a:xfrm>
            <a:custGeom>
              <a:avLst/>
              <a:gdLst>
                <a:gd name="T0" fmla="*/ 526 w 780"/>
                <a:gd name="T1" fmla="*/ 0 h 1843"/>
                <a:gd name="T2" fmla="*/ 780 w 780"/>
                <a:gd name="T3" fmla="*/ 0 h 1843"/>
                <a:gd name="T4" fmla="*/ 780 w 780"/>
                <a:gd name="T5" fmla="*/ 1843 h 1843"/>
                <a:gd name="T6" fmla="*/ 164 w 780"/>
                <a:gd name="T7" fmla="*/ 1843 h 1843"/>
                <a:gd name="T8" fmla="*/ 4 w 780"/>
                <a:gd name="T9" fmla="*/ 564 h 1843"/>
                <a:gd name="T10" fmla="*/ 4 w 780"/>
                <a:gd name="T11" fmla="*/ 557 h 1843"/>
                <a:gd name="T12" fmla="*/ 0 w 780"/>
                <a:gd name="T13" fmla="*/ 482 h 1843"/>
                <a:gd name="T14" fmla="*/ 9 w 780"/>
                <a:gd name="T15" fmla="*/ 411 h 1843"/>
                <a:gd name="T16" fmla="*/ 29 w 780"/>
                <a:gd name="T17" fmla="*/ 344 h 1843"/>
                <a:gd name="T18" fmla="*/ 57 w 780"/>
                <a:gd name="T19" fmla="*/ 278 h 1843"/>
                <a:gd name="T20" fmla="*/ 93 w 780"/>
                <a:gd name="T21" fmla="*/ 220 h 1843"/>
                <a:gd name="T22" fmla="*/ 139 w 780"/>
                <a:gd name="T23" fmla="*/ 166 h 1843"/>
                <a:gd name="T24" fmla="*/ 190 w 780"/>
                <a:gd name="T25" fmla="*/ 118 h 1843"/>
                <a:gd name="T26" fmla="*/ 247 w 780"/>
                <a:gd name="T27" fmla="*/ 78 h 1843"/>
                <a:gd name="T28" fmla="*/ 311 w 780"/>
                <a:gd name="T29" fmla="*/ 44 h 1843"/>
                <a:gd name="T30" fmla="*/ 379 w 780"/>
                <a:gd name="T31" fmla="*/ 19 h 1843"/>
                <a:gd name="T32" fmla="*/ 451 w 780"/>
                <a:gd name="T33" fmla="*/ 5 h 1843"/>
                <a:gd name="T34" fmla="*/ 526 w 780"/>
                <a:gd name="T35" fmla="*/ 0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0" h="1843">
                  <a:moveTo>
                    <a:pt x="526" y="0"/>
                  </a:moveTo>
                  <a:lnTo>
                    <a:pt x="780" y="0"/>
                  </a:lnTo>
                  <a:lnTo>
                    <a:pt x="780" y="1843"/>
                  </a:lnTo>
                  <a:lnTo>
                    <a:pt x="164" y="1843"/>
                  </a:lnTo>
                  <a:lnTo>
                    <a:pt x="4" y="564"/>
                  </a:lnTo>
                  <a:lnTo>
                    <a:pt x="4" y="557"/>
                  </a:lnTo>
                  <a:lnTo>
                    <a:pt x="0" y="482"/>
                  </a:lnTo>
                  <a:lnTo>
                    <a:pt x="9" y="411"/>
                  </a:lnTo>
                  <a:lnTo>
                    <a:pt x="29" y="344"/>
                  </a:lnTo>
                  <a:lnTo>
                    <a:pt x="57" y="278"/>
                  </a:lnTo>
                  <a:lnTo>
                    <a:pt x="93" y="220"/>
                  </a:lnTo>
                  <a:lnTo>
                    <a:pt x="139" y="166"/>
                  </a:lnTo>
                  <a:lnTo>
                    <a:pt x="190" y="118"/>
                  </a:lnTo>
                  <a:lnTo>
                    <a:pt x="247" y="78"/>
                  </a:lnTo>
                  <a:lnTo>
                    <a:pt x="311" y="44"/>
                  </a:lnTo>
                  <a:lnTo>
                    <a:pt x="379" y="19"/>
                  </a:lnTo>
                  <a:lnTo>
                    <a:pt x="451" y="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623F33"/>
            </a:solidFill>
            <a:ln w="0">
              <a:solidFill>
                <a:srgbClr val="623F3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94"/>
            <p:cNvSpPr>
              <a:spLocks/>
            </p:cNvSpPr>
            <p:nvPr/>
          </p:nvSpPr>
          <p:spPr bwMode="auto">
            <a:xfrm>
              <a:off x="3715" y="1605"/>
              <a:ext cx="1743" cy="1177"/>
            </a:xfrm>
            <a:custGeom>
              <a:avLst/>
              <a:gdLst>
                <a:gd name="T0" fmla="*/ 2665 w 3486"/>
                <a:gd name="T1" fmla="*/ 0 h 2354"/>
                <a:gd name="T2" fmla="*/ 2813 w 3486"/>
                <a:gd name="T3" fmla="*/ 21 h 2354"/>
                <a:gd name="T4" fmla="*/ 2944 w 3486"/>
                <a:gd name="T5" fmla="*/ 83 h 2354"/>
                <a:gd name="T6" fmla="*/ 3052 w 3486"/>
                <a:gd name="T7" fmla="*/ 175 h 2354"/>
                <a:gd name="T8" fmla="*/ 3130 w 3486"/>
                <a:gd name="T9" fmla="*/ 296 h 2354"/>
                <a:gd name="T10" fmla="*/ 3171 w 3486"/>
                <a:gd name="T11" fmla="*/ 436 h 2354"/>
                <a:gd name="T12" fmla="*/ 3177 w 3486"/>
                <a:gd name="T13" fmla="*/ 716 h 2354"/>
                <a:gd name="T14" fmla="*/ 3285 w 3486"/>
                <a:gd name="T15" fmla="*/ 736 h 2354"/>
                <a:gd name="T16" fmla="*/ 3376 w 3486"/>
                <a:gd name="T17" fmla="*/ 789 h 2354"/>
                <a:gd name="T18" fmla="*/ 3443 w 3486"/>
                <a:gd name="T19" fmla="*/ 869 h 2354"/>
                <a:gd name="T20" fmla="*/ 3480 w 3486"/>
                <a:gd name="T21" fmla="*/ 968 h 2354"/>
                <a:gd name="T22" fmla="*/ 3480 w 3486"/>
                <a:gd name="T23" fmla="*/ 1078 h 2354"/>
                <a:gd name="T24" fmla="*/ 3443 w 3486"/>
                <a:gd name="T25" fmla="*/ 1180 h 2354"/>
                <a:gd name="T26" fmla="*/ 3376 w 3486"/>
                <a:gd name="T27" fmla="*/ 1259 h 2354"/>
                <a:gd name="T28" fmla="*/ 3285 w 3486"/>
                <a:gd name="T29" fmla="*/ 1313 h 2354"/>
                <a:gd name="T30" fmla="*/ 3177 w 3486"/>
                <a:gd name="T31" fmla="*/ 1330 h 2354"/>
                <a:gd name="T32" fmla="*/ 3173 w 3486"/>
                <a:gd name="T33" fmla="*/ 1508 h 2354"/>
                <a:gd name="T34" fmla="*/ 3139 w 3486"/>
                <a:gd name="T35" fmla="*/ 1648 h 2354"/>
                <a:gd name="T36" fmla="*/ 3074 w 3486"/>
                <a:gd name="T37" fmla="*/ 1774 h 2354"/>
                <a:gd name="T38" fmla="*/ 2981 w 3486"/>
                <a:gd name="T39" fmla="*/ 1882 h 2354"/>
                <a:gd name="T40" fmla="*/ 2866 w 3486"/>
                <a:gd name="T41" fmla="*/ 1968 h 2354"/>
                <a:gd name="T42" fmla="*/ 2136 w 3486"/>
                <a:gd name="T43" fmla="*/ 2276 h 2354"/>
                <a:gd name="T44" fmla="*/ 1944 w 3486"/>
                <a:gd name="T45" fmla="*/ 2335 h 2354"/>
                <a:gd name="T46" fmla="*/ 1741 w 3486"/>
                <a:gd name="T47" fmla="*/ 2354 h 2354"/>
                <a:gd name="T48" fmla="*/ 1541 w 3486"/>
                <a:gd name="T49" fmla="*/ 2335 h 2354"/>
                <a:gd name="T50" fmla="*/ 1349 w 3486"/>
                <a:gd name="T51" fmla="*/ 2276 h 2354"/>
                <a:gd name="T52" fmla="*/ 619 w 3486"/>
                <a:gd name="T53" fmla="*/ 1968 h 2354"/>
                <a:gd name="T54" fmla="*/ 503 w 3486"/>
                <a:gd name="T55" fmla="*/ 1882 h 2354"/>
                <a:gd name="T56" fmla="*/ 411 w 3486"/>
                <a:gd name="T57" fmla="*/ 1774 h 2354"/>
                <a:gd name="T58" fmla="*/ 345 w 3486"/>
                <a:gd name="T59" fmla="*/ 1648 h 2354"/>
                <a:gd name="T60" fmla="*/ 311 w 3486"/>
                <a:gd name="T61" fmla="*/ 1508 h 2354"/>
                <a:gd name="T62" fmla="*/ 308 w 3486"/>
                <a:gd name="T63" fmla="*/ 1330 h 2354"/>
                <a:gd name="T64" fmla="*/ 199 w 3486"/>
                <a:gd name="T65" fmla="*/ 1313 h 2354"/>
                <a:gd name="T66" fmla="*/ 109 w 3486"/>
                <a:gd name="T67" fmla="*/ 1259 h 2354"/>
                <a:gd name="T68" fmla="*/ 41 w 3486"/>
                <a:gd name="T69" fmla="*/ 1180 h 2354"/>
                <a:gd name="T70" fmla="*/ 4 w 3486"/>
                <a:gd name="T71" fmla="*/ 1078 h 2354"/>
                <a:gd name="T72" fmla="*/ 4 w 3486"/>
                <a:gd name="T73" fmla="*/ 968 h 2354"/>
                <a:gd name="T74" fmla="*/ 41 w 3486"/>
                <a:gd name="T75" fmla="*/ 869 h 2354"/>
                <a:gd name="T76" fmla="*/ 109 w 3486"/>
                <a:gd name="T77" fmla="*/ 789 h 2354"/>
                <a:gd name="T78" fmla="*/ 199 w 3486"/>
                <a:gd name="T79" fmla="*/ 736 h 2354"/>
                <a:gd name="T80" fmla="*/ 308 w 3486"/>
                <a:gd name="T81" fmla="*/ 716 h 2354"/>
                <a:gd name="T82" fmla="*/ 313 w 3486"/>
                <a:gd name="T83" fmla="*/ 436 h 2354"/>
                <a:gd name="T84" fmla="*/ 356 w 3486"/>
                <a:gd name="T85" fmla="*/ 296 h 2354"/>
                <a:gd name="T86" fmla="*/ 432 w 3486"/>
                <a:gd name="T87" fmla="*/ 175 h 2354"/>
                <a:gd name="T88" fmla="*/ 540 w 3486"/>
                <a:gd name="T89" fmla="*/ 83 h 2354"/>
                <a:gd name="T90" fmla="*/ 672 w 3486"/>
                <a:gd name="T91" fmla="*/ 21 h 2354"/>
                <a:gd name="T92" fmla="*/ 819 w 3486"/>
                <a:gd name="T93" fmla="*/ 0 h 2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86" h="2354">
                  <a:moveTo>
                    <a:pt x="819" y="0"/>
                  </a:moveTo>
                  <a:lnTo>
                    <a:pt x="2665" y="0"/>
                  </a:lnTo>
                  <a:lnTo>
                    <a:pt x="2741" y="5"/>
                  </a:lnTo>
                  <a:lnTo>
                    <a:pt x="2813" y="21"/>
                  </a:lnTo>
                  <a:lnTo>
                    <a:pt x="2882" y="47"/>
                  </a:lnTo>
                  <a:lnTo>
                    <a:pt x="2944" y="83"/>
                  </a:lnTo>
                  <a:lnTo>
                    <a:pt x="3001" y="126"/>
                  </a:lnTo>
                  <a:lnTo>
                    <a:pt x="3052" y="175"/>
                  </a:lnTo>
                  <a:lnTo>
                    <a:pt x="3095" y="234"/>
                  </a:lnTo>
                  <a:lnTo>
                    <a:pt x="3130" y="296"/>
                  </a:lnTo>
                  <a:lnTo>
                    <a:pt x="3155" y="363"/>
                  </a:lnTo>
                  <a:lnTo>
                    <a:pt x="3171" y="436"/>
                  </a:lnTo>
                  <a:lnTo>
                    <a:pt x="3177" y="512"/>
                  </a:lnTo>
                  <a:lnTo>
                    <a:pt x="3177" y="716"/>
                  </a:lnTo>
                  <a:lnTo>
                    <a:pt x="3234" y="722"/>
                  </a:lnTo>
                  <a:lnTo>
                    <a:pt x="3285" y="736"/>
                  </a:lnTo>
                  <a:lnTo>
                    <a:pt x="3333" y="759"/>
                  </a:lnTo>
                  <a:lnTo>
                    <a:pt x="3376" y="789"/>
                  </a:lnTo>
                  <a:lnTo>
                    <a:pt x="3413" y="826"/>
                  </a:lnTo>
                  <a:lnTo>
                    <a:pt x="3443" y="869"/>
                  </a:lnTo>
                  <a:lnTo>
                    <a:pt x="3466" y="917"/>
                  </a:lnTo>
                  <a:lnTo>
                    <a:pt x="3480" y="968"/>
                  </a:lnTo>
                  <a:lnTo>
                    <a:pt x="3486" y="1023"/>
                  </a:lnTo>
                  <a:lnTo>
                    <a:pt x="3480" y="1078"/>
                  </a:lnTo>
                  <a:lnTo>
                    <a:pt x="3466" y="1132"/>
                  </a:lnTo>
                  <a:lnTo>
                    <a:pt x="3443" y="1180"/>
                  </a:lnTo>
                  <a:lnTo>
                    <a:pt x="3413" y="1222"/>
                  </a:lnTo>
                  <a:lnTo>
                    <a:pt x="3376" y="1259"/>
                  </a:lnTo>
                  <a:lnTo>
                    <a:pt x="3333" y="1290"/>
                  </a:lnTo>
                  <a:lnTo>
                    <a:pt x="3285" y="1313"/>
                  </a:lnTo>
                  <a:lnTo>
                    <a:pt x="3234" y="1327"/>
                  </a:lnTo>
                  <a:lnTo>
                    <a:pt x="3177" y="1330"/>
                  </a:lnTo>
                  <a:lnTo>
                    <a:pt x="3177" y="1433"/>
                  </a:lnTo>
                  <a:lnTo>
                    <a:pt x="3173" y="1508"/>
                  </a:lnTo>
                  <a:lnTo>
                    <a:pt x="3161" y="1579"/>
                  </a:lnTo>
                  <a:lnTo>
                    <a:pt x="3139" y="1648"/>
                  </a:lnTo>
                  <a:lnTo>
                    <a:pt x="3111" y="1714"/>
                  </a:lnTo>
                  <a:lnTo>
                    <a:pt x="3074" y="1774"/>
                  </a:lnTo>
                  <a:lnTo>
                    <a:pt x="3031" y="1831"/>
                  </a:lnTo>
                  <a:lnTo>
                    <a:pt x="2981" y="1882"/>
                  </a:lnTo>
                  <a:lnTo>
                    <a:pt x="2926" y="1928"/>
                  </a:lnTo>
                  <a:lnTo>
                    <a:pt x="2866" y="1968"/>
                  </a:lnTo>
                  <a:lnTo>
                    <a:pt x="2798" y="2001"/>
                  </a:lnTo>
                  <a:lnTo>
                    <a:pt x="2136" y="2276"/>
                  </a:lnTo>
                  <a:lnTo>
                    <a:pt x="2042" y="2310"/>
                  </a:lnTo>
                  <a:lnTo>
                    <a:pt x="1944" y="2335"/>
                  </a:lnTo>
                  <a:lnTo>
                    <a:pt x="1844" y="2351"/>
                  </a:lnTo>
                  <a:lnTo>
                    <a:pt x="1741" y="2354"/>
                  </a:lnTo>
                  <a:lnTo>
                    <a:pt x="1642" y="2351"/>
                  </a:lnTo>
                  <a:lnTo>
                    <a:pt x="1541" y="2335"/>
                  </a:lnTo>
                  <a:lnTo>
                    <a:pt x="1443" y="2310"/>
                  </a:lnTo>
                  <a:lnTo>
                    <a:pt x="1349" y="2276"/>
                  </a:lnTo>
                  <a:lnTo>
                    <a:pt x="686" y="2001"/>
                  </a:lnTo>
                  <a:lnTo>
                    <a:pt x="619" y="1968"/>
                  </a:lnTo>
                  <a:lnTo>
                    <a:pt x="558" y="1928"/>
                  </a:lnTo>
                  <a:lnTo>
                    <a:pt x="503" y="1882"/>
                  </a:lnTo>
                  <a:lnTo>
                    <a:pt x="453" y="1831"/>
                  </a:lnTo>
                  <a:lnTo>
                    <a:pt x="411" y="1774"/>
                  </a:lnTo>
                  <a:lnTo>
                    <a:pt x="375" y="1714"/>
                  </a:lnTo>
                  <a:lnTo>
                    <a:pt x="345" y="1648"/>
                  </a:lnTo>
                  <a:lnTo>
                    <a:pt x="324" y="1579"/>
                  </a:lnTo>
                  <a:lnTo>
                    <a:pt x="311" y="1508"/>
                  </a:lnTo>
                  <a:lnTo>
                    <a:pt x="308" y="1433"/>
                  </a:lnTo>
                  <a:lnTo>
                    <a:pt x="308" y="1330"/>
                  </a:lnTo>
                  <a:lnTo>
                    <a:pt x="253" y="1327"/>
                  </a:lnTo>
                  <a:lnTo>
                    <a:pt x="199" y="1313"/>
                  </a:lnTo>
                  <a:lnTo>
                    <a:pt x="151" y="1290"/>
                  </a:lnTo>
                  <a:lnTo>
                    <a:pt x="109" y="1259"/>
                  </a:lnTo>
                  <a:lnTo>
                    <a:pt x="72" y="1222"/>
                  </a:lnTo>
                  <a:lnTo>
                    <a:pt x="41" y="1180"/>
                  </a:lnTo>
                  <a:lnTo>
                    <a:pt x="18" y="1132"/>
                  </a:lnTo>
                  <a:lnTo>
                    <a:pt x="4" y="1078"/>
                  </a:lnTo>
                  <a:lnTo>
                    <a:pt x="0" y="1023"/>
                  </a:lnTo>
                  <a:lnTo>
                    <a:pt x="4" y="968"/>
                  </a:lnTo>
                  <a:lnTo>
                    <a:pt x="18" y="917"/>
                  </a:lnTo>
                  <a:lnTo>
                    <a:pt x="41" y="869"/>
                  </a:lnTo>
                  <a:lnTo>
                    <a:pt x="72" y="826"/>
                  </a:lnTo>
                  <a:lnTo>
                    <a:pt x="109" y="789"/>
                  </a:lnTo>
                  <a:lnTo>
                    <a:pt x="151" y="759"/>
                  </a:lnTo>
                  <a:lnTo>
                    <a:pt x="199" y="736"/>
                  </a:lnTo>
                  <a:lnTo>
                    <a:pt x="253" y="722"/>
                  </a:lnTo>
                  <a:lnTo>
                    <a:pt x="308" y="716"/>
                  </a:lnTo>
                  <a:lnTo>
                    <a:pt x="308" y="512"/>
                  </a:lnTo>
                  <a:lnTo>
                    <a:pt x="313" y="436"/>
                  </a:lnTo>
                  <a:lnTo>
                    <a:pt x="329" y="363"/>
                  </a:lnTo>
                  <a:lnTo>
                    <a:pt x="356" y="296"/>
                  </a:lnTo>
                  <a:lnTo>
                    <a:pt x="389" y="234"/>
                  </a:lnTo>
                  <a:lnTo>
                    <a:pt x="432" y="175"/>
                  </a:lnTo>
                  <a:lnTo>
                    <a:pt x="484" y="126"/>
                  </a:lnTo>
                  <a:lnTo>
                    <a:pt x="540" y="83"/>
                  </a:lnTo>
                  <a:lnTo>
                    <a:pt x="604" y="47"/>
                  </a:lnTo>
                  <a:lnTo>
                    <a:pt x="672" y="21"/>
                  </a:lnTo>
                  <a:lnTo>
                    <a:pt x="745" y="5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E1B2"/>
            </a:solidFill>
            <a:ln w="0">
              <a:solidFill>
                <a:srgbClr val="FFE1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97"/>
            <p:cNvSpPr>
              <a:spLocks/>
            </p:cNvSpPr>
            <p:nvPr/>
          </p:nvSpPr>
          <p:spPr bwMode="auto">
            <a:xfrm>
              <a:off x="4330" y="2373"/>
              <a:ext cx="512" cy="155"/>
            </a:xfrm>
            <a:custGeom>
              <a:avLst/>
              <a:gdLst>
                <a:gd name="T0" fmla="*/ 915 w 1025"/>
                <a:gd name="T1" fmla="*/ 0 h 311"/>
                <a:gd name="T2" fmla="*/ 941 w 1025"/>
                <a:gd name="T3" fmla="*/ 2 h 311"/>
                <a:gd name="T4" fmla="*/ 966 w 1025"/>
                <a:gd name="T5" fmla="*/ 9 h 311"/>
                <a:gd name="T6" fmla="*/ 989 w 1025"/>
                <a:gd name="T7" fmla="*/ 25 h 311"/>
                <a:gd name="T8" fmla="*/ 1007 w 1025"/>
                <a:gd name="T9" fmla="*/ 45 h 311"/>
                <a:gd name="T10" fmla="*/ 1019 w 1025"/>
                <a:gd name="T11" fmla="*/ 69 h 311"/>
                <a:gd name="T12" fmla="*/ 1025 w 1025"/>
                <a:gd name="T13" fmla="*/ 96 h 311"/>
                <a:gd name="T14" fmla="*/ 1023 w 1025"/>
                <a:gd name="T15" fmla="*/ 121 h 311"/>
                <a:gd name="T16" fmla="*/ 1016 w 1025"/>
                <a:gd name="T17" fmla="*/ 146 h 311"/>
                <a:gd name="T18" fmla="*/ 1000 w 1025"/>
                <a:gd name="T19" fmla="*/ 169 h 311"/>
                <a:gd name="T20" fmla="*/ 980 w 1025"/>
                <a:gd name="T21" fmla="*/ 187 h 311"/>
                <a:gd name="T22" fmla="*/ 927 w 1025"/>
                <a:gd name="T23" fmla="*/ 219 h 311"/>
                <a:gd name="T24" fmla="*/ 868 w 1025"/>
                <a:gd name="T25" fmla="*/ 245 h 311"/>
                <a:gd name="T26" fmla="*/ 804 w 1025"/>
                <a:gd name="T27" fmla="*/ 268 h 311"/>
                <a:gd name="T28" fmla="*/ 737 w 1025"/>
                <a:gd name="T29" fmla="*/ 286 h 311"/>
                <a:gd name="T30" fmla="*/ 664 w 1025"/>
                <a:gd name="T31" fmla="*/ 298 h 311"/>
                <a:gd name="T32" fmla="*/ 589 w 1025"/>
                <a:gd name="T33" fmla="*/ 307 h 311"/>
                <a:gd name="T34" fmla="*/ 511 w 1025"/>
                <a:gd name="T35" fmla="*/ 311 h 311"/>
                <a:gd name="T36" fmla="*/ 435 w 1025"/>
                <a:gd name="T37" fmla="*/ 307 h 311"/>
                <a:gd name="T38" fmla="*/ 360 w 1025"/>
                <a:gd name="T39" fmla="*/ 298 h 311"/>
                <a:gd name="T40" fmla="*/ 288 w 1025"/>
                <a:gd name="T41" fmla="*/ 286 h 311"/>
                <a:gd name="T42" fmla="*/ 220 w 1025"/>
                <a:gd name="T43" fmla="*/ 268 h 311"/>
                <a:gd name="T44" fmla="*/ 156 w 1025"/>
                <a:gd name="T45" fmla="*/ 245 h 311"/>
                <a:gd name="T46" fmla="*/ 97 w 1025"/>
                <a:gd name="T47" fmla="*/ 219 h 311"/>
                <a:gd name="T48" fmla="*/ 44 w 1025"/>
                <a:gd name="T49" fmla="*/ 187 h 311"/>
                <a:gd name="T50" fmla="*/ 25 w 1025"/>
                <a:gd name="T51" fmla="*/ 169 h 311"/>
                <a:gd name="T52" fmla="*/ 10 w 1025"/>
                <a:gd name="T53" fmla="*/ 146 h 311"/>
                <a:gd name="T54" fmla="*/ 2 w 1025"/>
                <a:gd name="T55" fmla="*/ 121 h 311"/>
                <a:gd name="T56" fmla="*/ 0 w 1025"/>
                <a:gd name="T57" fmla="*/ 96 h 311"/>
                <a:gd name="T58" fmla="*/ 5 w 1025"/>
                <a:gd name="T59" fmla="*/ 69 h 311"/>
                <a:gd name="T60" fmla="*/ 17 w 1025"/>
                <a:gd name="T61" fmla="*/ 45 h 311"/>
                <a:gd name="T62" fmla="*/ 35 w 1025"/>
                <a:gd name="T63" fmla="*/ 25 h 311"/>
                <a:gd name="T64" fmla="*/ 58 w 1025"/>
                <a:gd name="T65" fmla="*/ 9 h 311"/>
                <a:gd name="T66" fmla="*/ 83 w 1025"/>
                <a:gd name="T67" fmla="*/ 2 h 311"/>
                <a:gd name="T68" fmla="*/ 110 w 1025"/>
                <a:gd name="T69" fmla="*/ 0 h 311"/>
                <a:gd name="T70" fmla="*/ 135 w 1025"/>
                <a:gd name="T71" fmla="*/ 6 h 311"/>
                <a:gd name="T72" fmla="*/ 160 w 1025"/>
                <a:gd name="T73" fmla="*/ 18 h 311"/>
                <a:gd name="T74" fmla="*/ 204 w 1025"/>
                <a:gd name="T75" fmla="*/ 43 h 311"/>
                <a:gd name="T76" fmla="*/ 256 w 1025"/>
                <a:gd name="T77" fmla="*/ 64 h 311"/>
                <a:gd name="T78" fmla="*/ 314 w 1025"/>
                <a:gd name="T79" fmla="*/ 82 h 311"/>
                <a:gd name="T80" fmla="*/ 376 w 1025"/>
                <a:gd name="T81" fmla="*/ 94 h 311"/>
                <a:gd name="T82" fmla="*/ 444 w 1025"/>
                <a:gd name="T83" fmla="*/ 103 h 311"/>
                <a:gd name="T84" fmla="*/ 511 w 1025"/>
                <a:gd name="T85" fmla="*/ 105 h 311"/>
                <a:gd name="T86" fmla="*/ 582 w 1025"/>
                <a:gd name="T87" fmla="*/ 103 h 311"/>
                <a:gd name="T88" fmla="*/ 648 w 1025"/>
                <a:gd name="T89" fmla="*/ 94 h 311"/>
                <a:gd name="T90" fmla="*/ 710 w 1025"/>
                <a:gd name="T91" fmla="*/ 82 h 311"/>
                <a:gd name="T92" fmla="*/ 769 w 1025"/>
                <a:gd name="T93" fmla="*/ 64 h 311"/>
                <a:gd name="T94" fmla="*/ 820 w 1025"/>
                <a:gd name="T95" fmla="*/ 43 h 311"/>
                <a:gd name="T96" fmla="*/ 865 w 1025"/>
                <a:gd name="T97" fmla="*/ 18 h 311"/>
                <a:gd name="T98" fmla="*/ 890 w 1025"/>
                <a:gd name="T99" fmla="*/ 6 h 311"/>
                <a:gd name="T100" fmla="*/ 915 w 1025"/>
                <a:gd name="T101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5" h="311">
                  <a:moveTo>
                    <a:pt x="915" y="0"/>
                  </a:moveTo>
                  <a:lnTo>
                    <a:pt x="941" y="2"/>
                  </a:lnTo>
                  <a:lnTo>
                    <a:pt x="966" y="9"/>
                  </a:lnTo>
                  <a:lnTo>
                    <a:pt x="989" y="25"/>
                  </a:lnTo>
                  <a:lnTo>
                    <a:pt x="1007" y="45"/>
                  </a:lnTo>
                  <a:lnTo>
                    <a:pt x="1019" y="69"/>
                  </a:lnTo>
                  <a:lnTo>
                    <a:pt x="1025" y="96"/>
                  </a:lnTo>
                  <a:lnTo>
                    <a:pt x="1023" y="121"/>
                  </a:lnTo>
                  <a:lnTo>
                    <a:pt x="1016" y="146"/>
                  </a:lnTo>
                  <a:lnTo>
                    <a:pt x="1000" y="169"/>
                  </a:lnTo>
                  <a:lnTo>
                    <a:pt x="980" y="187"/>
                  </a:lnTo>
                  <a:lnTo>
                    <a:pt x="927" y="219"/>
                  </a:lnTo>
                  <a:lnTo>
                    <a:pt x="868" y="245"/>
                  </a:lnTo>
                  <a:lnTo>
                    <a:pt x="804" y="268"/>
                  </a:lnTo>
                  <a:lnTo>
                    <a:pt x="737" y="286"/>
                  </a:lnTo>
                  <a:lnTo>
                    <a:pt x="664" y="298"/>
                  </a:lnTo>
                  <a:lnTo>
                    <a:pt x="589" y="307"/>
                  </a:lnTo>
                  <a:lnTo>
                    <a:pt x="511" y="311"/>
                  </a:lnTo>
                  <a:lnTo>
                    <a:pt x="435" y="307"/>
                  </a:lnTo>
                  <a:lnTo>
                    <a:pt x="360" y="298"/>
                  </a:lnTo>
                  <a:lnTo>
                    <a:pt x="288" y="286"/>
                  </a:lnTo>
                  <a:lnTo>
                    <a:pt x="220" y="268"/>
                  </a:lnTo>
                  <a:lnTo>
                    <a:pt x="156" y="245"/>
                  </a:lnTo>
                  <a:lnTo>
                    <a:pt x="97" y="219"/>
                  </a:lnTo>
                  <a:lnTo>
                    <a:pt x="44" y="187"/>
                  </a:lnTo>
                  <a:lnTo>
                    <a:pt x="25" y="169"/>
                  </a:lnTo>
                  <a:lnTo>
                    <a:pt x="10" y="146"/>
                  </a:lnTo>
                  <a:lnTo>
                    <a:pt x="2" y="121"/>
                  </a:lnTo>
                  <a:lnTo>
                    <a:pt x="0" y="96"/>
                  </a:lnTo>
                  <a:lnTo>
                    <a:pt x="5" y="69"/>
                  </a:lnTo>
                  <a:lnTo>
                    <a:pt x="17" y="45"/>
                  </a:lnTo>
                  <a:lnTo>
                    <a:pt x="35" y="25"/>
                  </a:lnTo>
                  <a:lnTo>
                    <a:pt x="58" y="9"/>
                  </a:lnTo>
                  <a:lnTo>
                    <a:pt x="83" y="2"/>
                  </a:lnTo>
                  <a:lnTo>
                    <a:pt x="110" y="0"/>
                  </a:lnTo>
                  <a:lnTo>
                    <a:pt x="135" y="6"/>
                  </a:lnTo>
                  <a:lnTo>
                    <a:pt x="160" y="18"/>
                  </a:lnTo>
                  <a:lnTo>
                    <a:pt x="204" y="43"/>
                  </a:lnTo>
                  <a:lnTo>
                    <a:pt x="256" y="64"/>
                  </a:lnTo>
                  <a:lnTo>
                    <a:pt x="314" y="82"/>
                  </a:lnTo>
                  <a:lnTo>
                    <a:pt x="376" y="94"/>
                  </a:lnTo>
                  <a:lnTo>
                    <a:pt x="444" y="103"/>
                  </a:lnTo>
                  <a:lnTo>
                    <a:pt x="511" y="105"/>
                  </a:lnTo>
                  <a:lnTo>
                    <a:pt x="582" y="103"/>
                  </a:lnTo>
                  <a:lnTo>
                    <a:pt x="648" y="94"/>
                  </a:lnTo>
                  <a:lnTo>
                    <a:pt x="710" y="82"/>
                  </a:lnTo>
                  <a:lnTo>
                    <a:pt x="769" y="64"/>
                  </a:lnTo>
                  <a:lnTo>
                    <a:pt x="820" y="43"/>
                  </a:lnTo>
                  <a:lnTo>
                    <a:pt x="865" y="18"/>
                  </a:lnTo>
                  <a:lnTo>
                    <a:pt x="890" y="6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98"/>
            <p:cNvSpPr>
              <a:spLocks/>
            </p:cNvSpPr>
            <p:nvPr/>
          </p:nvSpPr>
          <p:spPr bwMode="auto">
            <a:xfrm>
              <a:off x="3715" y="1605"/>
              <a:ext cx="1588" cy="1156"/>
            </a:xfrm>
            <a:custGeom>
              <a:avLst/>
              <a:gdLst>
                <a:gd name="T0" fmla="*/ 2665 w 3177"/>
                <a:gd name="T1" fmla="*/ 0 h 2312"/>
                <a:gd name="T2" fmla="*/ 2813 w 3177"/>
                <a:gd name="T3" fmla="*/ 21 h 2312"/>
                <a:gd name="T4" fmla="*/ 2944 w 3177"/>
                <a:gd name="T5" fmla="*/ 83 h 2312"/>
                <a:gd name="T6" fmla="*/ 3052 w 3177"/>
                <a:gd name="T7" fmla="*/ 175 h 2312"/>
                <a:gd name="T8" fmla="*/ 3130 w 3177"/>
                <a:gd name="T9" fmla="*/ 296 h 2312"/>
                <a:gd name="T10" fmla="*/ 3171 w 3177"/>
                <a:gd name="T11" fmla="*/ 436 h 2312"/>
                <a:gd name="T12" fmla="*/ 3177 w 3177"/>
                <a:gd name="T13" fmla="*/ 716 h 2312"/>
                <a:gd name="T14" fmla="*/ 2992 w 3177"/>
                <a:gd name="T15" fmla="*/ 716 h 2312"/>
                <a:gd name="T16" fmla="*/ 2786 w 3177"/>
                <a:gd name="T17" fmla="*/ 716 h 2312"/>
                <a:gd name="T18" fmla="*/ 2564 w 3177"/>
                <a:gd name="T19" fmla="*/ 715 h 2312"/>
                <a:gd name="T20" fmla="*/ 2331 w 3177"/>
                <a:gd name="T21" fmla="*/ 708 h 2312"/>
                <a:gd name="T22" fmla="*/ 2093 w 3177"/>
                <a:gd name="T23" fmla="*/ 693 h 2312"/>
                <a:gd name="T24" fmla="*/ 1851 w 3177"/>
                <a:gd name="T25" fmla="*/ 672 h 2312"/>
                <a:gd name="T26" fmla="*/ 1615 w 3177"/>
                <a:gd name="T27" fmla="*/ 638 h 2312"/>
                <a:gd name="T28" fmla="*/ 1386 w 3177"/>
                <a:gd name="T29" fmla="*/ 592 h 2312"/>
                <a:gd name="T30" fmla="*/ 1169 w 3177"/>
                <a:gd name="T31" fmla="*/ 532 h 2312"/>
                <a:gd name="T32" fmla="*/ 970 w 3177"/>
                <a:gd name="T33" fmla="*/ 454 h 2312"/>
                <a:gd name="T34" fmla="*/ 795 w 3177"/>
                <a:gd name="T35" fmla="*/ 356 h 2312"/>
                <a:gd name="T36" fmla="*/ 718 w 3177"/>
                <a:gd name="T37" fmla="*/ 1460 h 2312"/>
                <a:gd name="T38" fmla="*/ 732 w 3177"/>
                <a:gd name="T39" fmla="*/ 1581 h 2312"/>
                <a:gd name="T40" fmla="*/ 775 w 3177"/>
                <a:gd name="T41" fmla="*/ 1691 h 2312"/>
                <a:gd name="T42" fmla="*/ 846 w 3177"/>
                <a:gd name="T43" fmla="*/ 1788 h 2312"/>
                <a:gd name="T44" fmla="*/ 946 w 3177"/>
                <a:gd name="T45" fmla="*/ 1891 h 2312"/>
                <a:gd name="T46" fmla="*/ 1079 w 3177"/>
                <a:gd name="T47" fmla="*/ 2015 h 2312"/>
                <a:gd name="T48" fmla="*/ 1246 w 3177"/>
                <a:gd name="T49" fmla="*/ 2157 h 2312"/>
                <a:gd name="T50" fmla="*/ 1446 w 3177"/>
                <a:gd name="T51" fmla="*/ 2312 h 2312"/>
                <a:gd name="T52" fmla="*/ 1349 w 3177"/>
                <a:gd name="T53" fmla="*/ 2276 h 2312"/>
                <a:gd name="T54" fmla="*/ 619 w 3177"/>
                <a:gd name="T55" fmla="*/ 1968 h 2312"/>
                <a:gd name="T56" fmla="*/ 503 w 3177"/>
                <a:gd name="T57" fmla="*/ 1882 h 2312"/>
                <a:gd name="T58" fmla="*/ 411 w 3177"/>
                <a:gd name="T59" fmla="*/ 1774 h 2312"/>
                <a:gd name="T60" fmla="*/ 345 w 3177"/>
                <a:gd name="T61" fmla="*/ 1648 h 2312"/>
                <a:gd name="T62" fmla="*/ 311 w 3177"/>
                <a:gd name="T63" fmla="*/ 1508 h 2312"/>
                <a:gd name="T64" fmla="*/ 308 w 3177"/>
                <a:gd name="T65" fmla="*/ 1330 h 2312"/>
                <a:gd name="T66" fmla="*/ 199 w 3177"/>
                <a:gd name="T67" fmla="*/ 1313 h 2312"/>
                <a:gd name="T68" fmla="*/ 109 w 3177"/>
                <a:gd name="T69" fmla="*/ 1259 h 2312"/>
                <a:gd name="T70" fmla="*/ 41 w 3177"/>
                <a:gd name="T71" fmla="*/ 1180 h 2312"/>
                <a:gd name="T72" fmla="*/ 4 w 3177"/>
                <a:gd name="T73" fmla="*/ 1078 h 2312"/>
                <a:gd name="T74" fmla="*/ 4 w 3177"/>
                <a:gd name="T75" fmla="*/ 968 h 2312"/>
                <a:gd name="T76" fmla="*/ 41 w 3177"/>
                <a:gd name="T77" fmla="*/ 869 h 2312"/>
                <a:gd name="T78" fmla="*/ 109 w 3177"/>
                <a:gd name="T79" fmla="*/ 789 h 2312"/>
                <a:gd name="T80" fmla="*/ 199 w 3177"/>
                <a:gd name="T81" fmla="*/ 736 h 2312"/>
                <a:gd name="T82" fmla="*/ 308 w 3177"/>
                <a:gd name="T83" fmla="*/ 716 h 2312"/>
                <a:gd name="T84" fmla="*/ 313 w 3177"/>
                <a:gd name="T85" fmla="*/ 440 h 2312"/>
                <a:gd name="T86" fmla="*/ 352 w 3177"/>
                <a:gd name="T87" fmla="*/ 303 h 2312"/>
                <a:gd name="T88" fmla="*/ 425 w 3177"/>
                <a:gd name="T89" fmla="*/ 186 h 2312"/>
                <a:gd name="T90" fmla="*/ 526 w 3177"/>
                <a:gd name="T91" fmla="*/ 94 h 2312"/>
                <a:gd name="T92" fmla="*/ 649 w 3177"/>
                <a:gd name="T93" fmla="*/ 30 h 2312"/>
                <a:gd name="T94" fmla="*/ 718 w 3177"/>
                <a:gd name="T95" fmla="*/ 10 h 2312"/>
                <a:gd name="T96" fmla="*/ 819 w 3177"/>
                <a:gd name="T97" fmla="*/ 0 h 2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177" h="2312">
                  <a:moveTo>
                    <a:pt x="819" y="0"/>
                  </a:moveTo>
                  <a:lnTo>
                    <a:pt x="2665" y="0"/>
                  </a:lnTo>
                  <a:lnTo>
                    <a:pt x="2741" y="5"/>
                  </a:lnTo>
                  <a:lnTo>
                    <a:pt x="2813" y="21"/>
                  </a:lnTo>
                  <a:lnTo>
                    <a:pt x="2882" y="47"/>
                  </a:lnTo>
                  <a:lnTo>
                    <a:pt x="2944" y="83"/>
                  </a:lnTo>
                  <a:lnTo>
                    <a:pt x="3001" y="126"/>
                  </a:lnTo>
                  <a:lnTo>
                    <a:pt x="3052" y="175"/>
                  </a:lnTo>
                  <a:lnTo>
                    <a:pt x="3095" y="234"/>
                  </a:lnTo>
                  <a:lnTo>
                    <a:pt x="3130" y="296"/>
                  </a:lnTo>
                  <a:lnTo>
                    <a:pt x="3155" y="363"/>
                  </a:lnTo>
                  <a:lnTo>
                    <a:pt x="3171" y="436"/>
                  </a:lnTo>
                  <a:lnTo>
                    <a:pt x="3177" y="512"/>
                  </a:lnTo>
                  <a:lnTo>
                    <a:pt x="3177" y="716"/>
                  </a:lnTo>
                  <a:lnTo>
                    <a:pt x="3088" y="716"/>
                  </a:lnTo>
                  <a:lnTo>
                    <a:pt x="2992" y="716"/>
                  </a:lnTo>
                  <a:lnTo>
                    <a:pt x="2892" y="718"/>
                  </a:lnTo>
                  <a:lnTo>
                    <a:pt x="2786" y="716"/>
                  </a:lnTo>
                  <a:lnTo>
                    <a:pt x="2677" y="716"/>
                  </a:lnTo>
                  <a:lnTo>
                    <a:pt x="2564" y="715"/>
                  </a:lnTo>
                  <a:lnTo>
                    <a:pt x="2450" y="713"/>
                  </a:lnTo>
                  <a:lnTo>
                    <a:pt x="2331" y="708"/>
                  </a:lnTo>
                  <a:lnTo>
                    <a:pt x="2212" y="702"/>
                  </a:lnTo>
                  <a:lnTo>
                    <a:pt x="2093" y="693"/>
                  </a:lnTo>
                  <a:lnTo>
                    <a:pt x="1972" y="685"/>
                  </a:lnTo>
                  <a:lnTo>
                    <a:pt x="1851" y="672"/>
                  </a:lnTo>
                  <a:lnTo>
                    <a:pt x="1732" y="656"/>
                  </a:lnTo>
                  <a:lnTo>
                    <a:pt x="1615" y="638"/>
                  </a:lnTo>
                  <a:lnTo>
                    <a:pt x="1498" y="617"/>
                  </a:lnTo>
                  <a:lnTo>
                    <a:pt x="1386" y="592"/>
                  </a:lnTo>
                  <a:lnTo>
                    <a:pt x="1276" y="564"/>
                  </a:lnTo>
                  <a:lnTo>
                    <a:pt x="1169" y="532"/>
                  </a:lnTo>
                  <a:lnTo>
                    <a:pt x="1068" y="495"/>
                  </a:lnTo>
                  <a:lnTo>
                    <a:pt x="970" y="454"/>
                  </a:lnTo>
                  <a:lnTo>
                    <a:pt x="880" y="408"/>
                  </a:lnTo>
                  <a:lnTo>
                    <a:pt x="795" y="356"/>
                  </a:lnTo>
                  <a:lnTo>
                    <a:pt x="718" y="299"/>
                  </a:lnTo>
                  <a:lnTo>
                    <a:pt x="718" y="1460"/>
                  </a:lnTo>
                  <a:lnTo>
                    <a:pt x="722" y="1520"/>
                  </a:lnTo>
                  <a:lnTo>
                    <a:pt x="732" y="1581"/>
                  </a:lnTo>
                  <a:lnTo>
                    <a:pt x="750" y="1637"/>
                  </a:lnTo>
                  <a:lnTo>
                    <a:pt x="775" y="1691"/>
                  </a:lnTo>
                  <a:lnTo>
                    <a:pt x="807" y="1742"/>
                  </a:lnTo>
                  <a:lnTo>
                    <a:pt x="846" y="1788"/>
                  </a:lnTo>
                  <a:lnTo>
                    <a:pt x="892" y="1838"/>
                  </a:lnTo>
                  <a:lnTo>
                    <a:pt x="946" y="1891"/>
                  </a:lnTo>
                  <a:lnTo>
                    <a:pt x="1009" y="1952"/>
                  </a:lnTo>
                  <a:lnTo>
                    <a:pt x="1079" y="2015"/>
                  </a:lnTo>
                  <a:lnTo>
                    <a:pt x="1159" y="2085"/>
                  </a:lnTo>
                  <a:lnTo>
                    <a:pt x="1246" y="2157"/>
                  </a:lnTo>
                  <a:lnTo>
                    <a:pt x="1342" y="2232"/>
                  </a:lnTo>
                  <a:lnTo>
                    <a:pt x="1446" y="2312"/>
                  </a:lnTo>
                  <a:lnTo>
                    <a:pt x="1397" y="2296"/>
                  </a:lnTo>
                  <a:lnTo>
                    <a:pt x="1349" y="2276"/>
                  </a:lnTo>
                  <a:lnTo>
                    <a:pt x="686" y="2001"/>
                  </a:lnTo>
                  <a:lnTo>
                    <a:pt x="619" y="1968"/>
                  </a:lnTo>
                  <a:lnTo>
                    <a:pt x="558" y="1928"/>
                  </a:lnTo>
                  <a:lnTo>
                    <a:pt x="503" y="1882"/>
                  </a:lnTo>
                  <a:lnTo>
                    <a:pt x="453" y="1831"/>
                  </a:lnTo>
                  <a:lnTo>
                    <a:pt x="411" y="1774"/>
                  </a:lnTo>
                  <a:lnTo>
                    <a:pt x="375" y="1714"/>
                  </a:lnTo>
                  <a:lnTo>
                    <a:pt x="345" y="1648"/>
                  </a:lnTo>
                  <a:lnTo>
                    <a:pt x="324" y="1579"/>
                  </a:lnTo>
                  <a:lnTo>
                    <a:pt x="311" y="1508"/>
                  </a:lnTo>
                  <a:lnTo>
                    <a:pt x="308" y="1433"/>
                  </a:lnTo>
                  <a:lnTo>
                    <a:pt x="308" y="1330"/>
                  </a:lnTo>
                  <a:lnTo>
                    <a:pt x="253" y="1327"/>
                  </a:lnTo>
                  <a:lnTo>
                    <a:pt x="199" y="1313"/>
                  </a:lnTo>
                  <a:lnTo>
                    <a:pt x="151" y="1290"/>
                  </a:lnTo>
                  <a:lnTo>
                    <a:pt x="109" y="1259"/>
                  </a:lnTo>
                  <a:lnTo>
                    <a:pt x="72" y="1222"/>
                  </a:lnTo>
                  <a:lnTo>
                    <a:pt x="41" y="1180"/>
                  </a:lnTo>
                  <a:lnTo>
                    <a:pt x="18" y="1132"/>
                  </a:lnTo>
                  <a:lnTo>
                    <a:pt x="4" y="1078"/>
                  </a:lnTo>
                  <a:lnTo>
                    <a:pt x="0" y="1023"/>
                  </a:lnTo>
                  <a:lnTo>
                    <a:pt x="4" y="968"/>
                  </a:lnTo>
                  <a:lnTo>
                    <a:pt x="18" y="917"/>
                  </a:lnTo>
                  <a:lnTo>
                    <a:pt x="41" y="869"/>
                  </a:lnTo>
                  <a:lnTo>
                    <a:pt x="72" y="826"/>
                  </a:lnTo>
                  <a:lnTo>
                    <a:pt x="109" y="789"/>
                  </a:lnTo>
                  <a:lnTo>
                    <a:pt x="151" y="759"/>
                  </a:lnTo>
                  <a:lnTo>
                    <a:pt x="199" y="736"/>
                  </a:lnTo>
                  <a:lnTo>
                    <a:pt x="253" y="722"/>
                  </a:lnTo>
                  <a:lnTo>
                    <a:pt x="308" y="716"/>
                  </a:lnTo>
                  <a:lnTo>
                    <a:pt x="308" y="512"/>
                  </a:lnTo>
                  <a:lnTo>
                    <a:pt x="313" y="440"/>
                  </a:lnTo>
                  <a:lnTo>
                    <a:pt x="327" y="369"/>
                  </a:lnTo>
                  <a:lnTo>
                    <a:pt x="352" y="303"/>
                  </a:lnTo>
                  <a:lnTo>
                    <a:pt x="384" y="243"/>
                  </a:lnTo>
                  <a:lnTo>
                    <a:pt x="425" y="186"/>
                  </a:lnTo>
                  <a:lnTo>
                    <a:pt x="471" y="136"/>
                  </a:lnTo>
                  <a:lnTo>
                    <a:pt x="526" y="94"/>
                  </a:lnTo>
                  <a:lnTo>
                    <a:pt x="585" y="56"/>
                  </a:lnTo>
                  <a:lnTo>
                    <a:pt x="649" y="30"/>
                  </a:lnTo>
                  <a:lnTo>
                    <a:pt x="718" y="10"/>
                  </a:lnTo>
                  <a:lnTo>
                    <a:pt x="718" y="10"/>
                  </a:lnTo>
                  <a:lnTo>
                    <a:pt x="768" y="3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99"/>
            <p:cNvSpPr>
              <a:spLocks/>
            </p:cNvSpPr>
            <p:nvPr/>
          </p:nvSpPr>
          <p:spPr bwMode="auto">
            <a:xfrm>
              <a:off x="3920" y="991"/>
              <a:ext cx="1403" cy="870"/>
            </a:xfrm>
            <a:custGeom>
              <a:avLst/>
              <a:gdLst>
                <a:gd name="T0" fmla="*/ 2070 w 2807"/>
                <a:gd name="T1" fmla="*/ 0 h 1740"/>
                <a:gd name="T2" fmla="*/ 2100 w 2807"/>
                <a:gd name="T3" fmla="*/ 1 h 1740"/>
                <a:gd name="T4" fmla="*/ 2144 w 2807"/>
                <a:gd name="T5" fmla="*/ 8 h 1740"/>
                <a:gd name="T6" fmla="*/ 2197 w 2807"/>
                <a:gd name="T7" fmla="*/ 23 h 1740"/>
                <a:gd name="T8" fmla="*/ 2258 w 2807"/>
                <a:gd name="T9" fmla="*/ 47 h 1740"/>
                <a:gd name="T10" fmla="*/ 2324 w 2807"/>
                <a:gd name="T11" fmla="*/ 83 h 1740"/>
                <a:gd name="T12" fmla="*/ 2393 w 2807"/>
                <a:gd name="T13" fmla="*/ 131 h 1740"/>
                <a:gd name="T14" fmla="*/ 2464 w 2807"/>
                <a:gd name="T15" fmla="*/ 198 h 1740"/>
                <a:gd name="T16" fmla="*/ 2533 w 2807"/>
                <a:gd name="T17" fmla="*/ 282 h 1740"/>
                <a:gd name="T18" fmla="*/ 2601 w 2807"/>
                <a:gd name="T19" fmla="*/ 386 h 1740"/>
                <a:gd name="T20" fmla="*/ 2661 w 2807"/>
                <a:gd name="T21" fmla="*/ 516 h 1740"/>
                <a:gd name="T22" fmla="*/ 2714 w 2807"/>
                <a:gd name="T23" fmla="*/ 670 h 1740"/>
                <a:gd name="T24" fmla="*/ 2757 w 2807"/>
                <a:gd name="T25" fmla="*/ 853 h 1740"/>
                <a:gd name="T26" fmla="*/ 2789 w 2807"/>
                <a:gd name="T27" fmla="*/ 1064 h 1740"/>
                <a:gd name="T28" fmla="*/ 2805 w 2807"/>
                <a:gd name="T29" fmla="*/ 1309 h 1740"/>
                <a:gd name="T30" fmla="*/ 2807 w 2807"/>
                <a:gd name="T31" fmla="*/ 1740 h 1740"/>
                <a:gd name="T32" fmla="*/ 2396 w 2807"/>
                <a:gd name="T33" fmla="*/ 1732 h 1740"/>
                <a:gd name="T34" fmla="*/ 2022 w 2807"/>
                <a:gd name="T35" fmla="*/ 1710 h 1740"/>
                <a:gd name="T36" fmla="*/ 1686 w 2807"/>
                <a:gd name="T37" fmla="*/ 1675 h 1740"/>
                <a:gd name="T38" fmla="*/ 1389 w 2807"/>
                <a:gd name="T39" fmla="*/ 1629 h 1740"/>
                <a:gd name="T40" fmla="*/ 1128 w 2807"/>
                <a:gd name="T41" fmla="*/ 1572 h 1740"/>
                <a:gd name="T42" fmla="*/ 904 w 2807"/>
                <a:gd name="T43" fmla="*/ 1508 h 1740"/>
                <a:gd name="T44" fmla="*/ 954 w 2807"/>
                <a:gd name="T45" fmla="*/ 1602 h 1740"/>
                <a:gd name="T46" fmla="*/ 991 w 2807"/>
                <a:gd name="T47" fmla="*/ 1676 h 1740"/>
                <a:gd name="T48" fmla="*/ 1016 w 2807"/>
                <a:gd name="T49" fmla="*/ 1723 h 1740"/>
                <a:gd name="T50" fmla="*/ 1025 w 2807"/>
                <a:gd name="T51" fmla="*/ 1740 h 1740"/>
                <a:gd name="T52" fmla="*/ 878 w 2807"/>
                <a:gd name="T53" fmla="*/ 1678 h 1740"/>
                <a:gd name="T54" fmla="*/ 727 w 2807"/>
                <a:gd name="T55" fmla="*/ 1604 h 1740"/>
                <a:gd name="T56" fmla="*/ 579 w 2807"/>
                <a:gd name="T57" fmla="*/ 1517 h 1740"/>
                <a:gd name="T58" fmla="*/ 439 w 2807"/>
                <a:gd name="T59" fmla="*/ 1417 h 1740"/>
                <a:gd name="T60" fmla="*/ 309 w 2807"/>
                <a:gd name="T61" fmla="*/ 1304 h 1740"/>
                <a:gd name="T62" fmla="*/ 197 w 2807"/>
                <a:gd name="T63" fmla="*/ 1176 h 1740"/>
                <a:gd name="T64" fmla="*/ 107 w 2807"/>
                <a:gd name="T65" fmla="*/ 1034 h 1740"/>
                <a:gd name="T66" fmla="*/ 41 w 2807"/>
                <a:gd name="T67" fmla="*/ 876 h 1740"/>
                <a:gd name="T68" fmla="*/ 5 w 2807"/>
                <a:gd name="T69" fmla="*/ 706 h 1740"/>
                <a:gd name="T70" fmla="*/ 7 w 2807"/>
                <a:gd name="T71" fmla="*/ 530 h 1740"/>
                <a:gd name="T72" fmla="*/ 50 w 2807"/>
                <a:gd name="T73" fmla="*/ 374 h 1740"/>
                <a:gd name="T74" fmla="*/ 130 w 2807"/>
                <a:gd name="T75" fmla="*/ 237 h 1740"/>
                <a:gd name="T76" fmla="*/ 240 w 2807"/>
                <a:gd name="T77" fmla="*/ 127 h 1740"/>
                <a:gd name="T78" fmla="*/ 377 w 2807"/>
                <a:gd name="T79" fmla="*/ 47 h 1740"/>
                <a:gd name="T80" fmla="*/ 533 w 2807"/>
                <a:gd name="T81" fmla="*/ 5 h 1740"/>
                <a:gd name="T82" fmla="*/ 2052 w 2807"/>
                <a:gd name="T83" fmla="*/ 0 h 1740"/>
                <a:gd name="T84" fmla="*/ 2059 w 2807"/>
                <a:gd name="T85" fmla="*/ 0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07" h="1740">
                  <a:moveTo>
                    <a:pt x="2059" y="0"/>
                  </a:moveTo>
                  <a:lnTo>
                    <a:pt x="2070" y="0"/>
                  </a:lnTo>
                  <a:lnTo>
                    <a:pt x="2084" y="0"/>
                  </a:lnTo>
                  <a:lnTo>
                    <a:pt x="2100" y="1"/>
                  </a:lnTo>
                  <a:lnTo>
                    <a:pt x="2121" y="5"/>
                  </a:lnTo>
                  <a:lnTo>
                    <a:pt x="2144" y="8"/>
                  </a:lnTo>
                  <a:lnTo>
                    <a:pt x="2169" y="16"/>
                  </a:lnTo>
                  <a:lnTo>
                    <a:pt x="2197" y="23"/>
                  </a:lnTo>
                  <a:lnTo>
                    <a:pt x="2226" y="33"/>
                  </a:lnTo>
                  <a:lnTo>
                    <a:pt x="2258" y="47"/>
                  </a:lnTo>
                  <a:lnTo>
                    <a:pt x="2290" y="63"/>
                  </a:lnTo>
                  <a:lnTo>
                    <a:pt x="2324" y="83"/>
                  </a:lnTo>
                  <a:lnTo>
                    <a:pt x="2359" y="106"/>
                  </a:lnTo>
                  <a:lnTo>
                    <a:pt x="2393" y="131"/>
                  </a:lnTo>
                  <a:lnTo>
                    <a:pt x="2428" y="163"/>
                  </a:lnTo>
                  <a:lnTo>
                    <a:pt x="2464" y="198"/>
                  </a:lnTo>
                  <a:lnTo>
                    <a:pt x="2499" y="237"/>
                  </a:lnTo>
                  <a:lnTo>
                    <a:pt x="2533" y="282"/>
                  </a:lnTo>
                  <a:lnTo>
                    <a:pt x="2567" y="331"/>
                  </a:lnTo>
                  <a:lnTo>
                    <a:pt x="2601" y="386"/>
                  </a:lnTo>
                  <a:lnTo>
                    <a:pt x="2631" y="449"/>
                  </a:lnTo>
                  <a:lnTo>
                    <a:pt x="2661" y="516"/>
                  </a:lnTo>
                  <a:lnTo>
                    <a:pt x="2690" y="590"/>
                  </a:lnTo>
                  <a:lnTo>
                    <a:pt x="2714" y="670"/>
                  </a:lnTo>
                  <a:lnTo>
                    <a:pt x="2737" y="757"/>
                  </a:lnTo>
                  <a:lnTo>
                    <a:pt x="2757" y="853"/>
                  </a:lnTo>
                  <a:lnTo>
                    <a:pt x="2775" y="954"/>
                  </a:lnTo>
                  <a:lnTo>
                    <a:pt x="2789" y="1064"/>
                  </a:lnTo>
                  <a:lnTo>
                    <a:pt x="2798" y="1183"/>
                  </a:lnTo>
                  <a:lnTo>
                    <a:pt x="2805" y="1309"/>
                  </a:lnTo>
                  <a:lnTo>
                    <a:pt x="2807" y="1446"/>
                  </a:lnTo>
                  <a:lnTo>
                    <a:pt x="2807" y="1740"/>
                  </a:lnTo>
                  <a:lnTo>
                    <a:pt x="2597" y="1739"/>
                  </a:lnTo>
                  <a:lnTo>
                    <a:pt x="2396" y="1732"/>
                  </a:lnTo>
                  <a:lnTo>
                    <a:pt x="2205" y="1723"/>
                  </a:lnTo>
                  <a:lnTo>
                    <a:pt x="2022" y="1710"/>
                  </a:lnTo>
                  <a:lnTo>
                    <a:pt x="1849" y="1694"/>
                  </a:lnTo>
                  <a:lnTo>
                    <a:pt x="1686" y="1675"/>
                  </a:lnTo>
                  <a:lnTo>
                    <a:pt x="1533" y="1653"/>
                  </a:lnTo>
                  <a:lnTo>
                    <a:pt x="1389" y="1629"/>
                  </a:lnTo>
                  <a:lnTo>
                    <a:pt x="1254" y="1602"/>
                  </a:lnTo>
                  <a:lnTo>
                    <a:pt x="1128" y="1572"/>
                  </a:lnTo>
                  <a:lnTo>
                    <a:pt x="1013" y="1542"/>
                  </a:lnTo>
                  <a:lnTo>
                    <a:pt x="904" y="1508"/>
                  </a:lnTo>
                  <a:lnTo>
                    <a:pt x="931" y="1558"/>
                  </a:lnTo>
                  <a:lnTo>
                    <a:pt x="954" y="1602"/>
                  </a:lnTo>
                  <a:lnTo>
                    <a:pt x="974" y="1643"/>
                  </a:lnTo>
                  <a:lnTo>
                    <a:pt x="991" y="1676"/>
                  </a:lnTo>
                  <a:lnTo>
                    <a:pt x="1005" y="1703"/>
                  </a:lnTo>
                  <a:lnTo>
                    <a:pt x="1016" y="1723"/>
                  </a:lnTo>
                  <a:lnTo>
                    <a:pt x="1023" y="1735"/>
                  </a:lnTo>
                  <a:lnTo>
                    <a:pt x="1025" y="1740"/>
                  </a:lnTo>
                  <a:lnTo>
                    <a:pt x="952" y="1710"/>
                  </a:lnTo>
                  <a:lnTo>
                    <a:pt x="878" y="1678"/>
                  </a:lnTo>
                  <a:lnTo>
                    <a:pt x="803" y="1643"/>
                  </a:lnTo>
                  <a:lnTo>
                    <a:pt x="727" y="1604"/>
                  </a:lnTo>
                  <a:lnTo>
                    <a:pt x="652" y="1563"/>
                  </a:lnTo>
                  <a:lnTo>
                    <a:pt x="579" y="1517"/>
                  </a:lnTo>
                  <a:lnTo>
                    <a:pt x="508" y="1469"/>
                  </a:lnTo>
                  <a:lnTo>
                    <a:pt x="439" y="1417"/>
                  </a:lnTo>
                  <a:lnTo>
                    <a:pt x="371" y="1362"/>
                  </a:lnTo>
                  <a:lnTo>
                    <a:pt x="309" y="1304"/>
                  </a:lnTo>
                  <a:lnTo>
                    <a:pt x="251" y="1242"/>
                  </a:lnTo>
                  <a:lnTo>
                    <a:pt x="197" y="1176"/>
                  </a:lnTo>
                  <a:lnTo>
                    <a:pt x="149" y="1107"/>
                  </a:lnTo>
                  <a:lnTo>
                    <a:pt x="107" y="1034"/>
                  </a:lnTo>
                  <a:lnTo>
                    <a:pt x="69" y="956"/>
                  </a:lnTo>
                  <a:lnTo>
                    <a:pt x="41" y="876"/>
                  </a:lnTo>
                  <a:lnTo>
                    <a:pt x="20" y="793"/>
                  </a:lnTo>
                  <a:lnTo>
                    <a:pt x="5" y="706"/>
                  </a:lnTo>
                  <a:lnTo>
                    <a:pt x="0" y="614"/>
                  </a:lnTo>
                  <a:lnTo>
                    <a:pt x="7" y="530"/>
                  </a:lnTo>
                  <a:lnTo>
                    <a:pt x="23" y="450"/>
                  </a:lnTo>
                  <a:lnTo>
                    <a:pt x="50" y="374"/>
                  </a:lnTo>
                  <a:lnTo>
                    <a:pt x="85" y="303"/>
                  </a:lnTo>
                  <a:lnTo>
                    <a:pt x="130" y="237"/>
                  </a:lnTo>
                  <a:lnTo>
                    <a:pt x="181" y="179"/>
                  </a:lnTo>
                  <a:lnTo>
                    <a:pt x="240" y="127"/>
                  </a:lnTo>
                  <a:lnTo>
                    <a:pt x="306" y="83"/>
                  </a:lnTo>
                  <a:lnTo>
                    <a:pt x="377" y="47"/>
                  </a:lnTo>
                  <a:lnTo>
                    <a:pt x="453" y="21"/>
                  </a:lnTo>
                  <a:lnTo>
                    <a:pt x="533" y="5"/>
                  </a:lnTo>
                  <a:lnTo>
                    <a:pt x="616" y="0"/>
                  </a:lnTo>
                  <a:lnTo>
                    <a:pt x="2052" y="0"/>
                  </a:lnTo>
                  <a:lnTo>
                    <a:pt x="2054" y="0"/>
                  </a:lnTo>
                  <a:lnTo>
                    <a:pt x="2059" y="0"/>
                  </a:lnTo>
                  <a:close/>
                </a:path>
              </a:pathLst>
            </a:custGeom>
            <a:solidFill>
              <a:srgbClr val="734A3E"/>
            </a:solidFill>
            <a:ln w="0">
              <a:solidFill>
                <a:srgbClr val="734A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00"/>
            <p:cNvSpPr>
              <a:spLocks noEditPoints="1"/>
            </p:cNvSpPr>
            <p:nvPr/>
          </p:nvSpPr>
          <p:spPr bwMode="auto">
            <a:xfrm>
              <a:off x="3843" y="1887"/>
              <a:ext cx="1489" cy="409"/>
            </a:xfrm>
            <a:custGeom>
              <a:avLst/>
              <a:gdLst>
                <a:gd name="T0" fmla="*/ 2048 w 2978"/>
                <a:gd name="T1" fmla="*/ 144 h 818"/>
                <a:gd name="T2" fmla="*/ 1915 w 2978"/>
                <a:gd name="T3" fmla="*/ 302 h 818"/>
                <a:gd name="T4" fmla="*/ 1915 w 2978"/>
                <a:gd name="T5" fmla="*/ 516 h 818"/>
                <a:gd name="T6" fmla="*/ 2048 w 2978"/>
                <a:gd name="T7" fmla="*/ 674 h 818"/>
                <a:gd name="T8" fmla="*/ 2260 w 2978"/>
                <a:gd name="T9" fmla="*/ 711 h 818"/>
                <a:gd name="T10" fmla="*/ 2439 w 2978"/>
                <a:gd name="T11" fmla="*/ 607 h 818"/>
                <a:gd name="T12" fmla="*/ 2512 w 2978"/>
                <a:gd name="T13" fmla="*/ 408 h 818"/>
                <a:gd name="T14" fmla="*/ 2439 w 2978"/>
                <a:gd name="T15" fmla="*/ 211 h 818"/>
                <a:gd name="T16" fmla="*/ 2260 w 2978"/>
                <a:gd name="T17" fmla="*/ 106 h 818"/>
                <a:gd name="T18" fmla="*/ 661 w 2978"/>
                <a:gd name="T19" fmla="*/ 121 h 818"/>
                <a:gd name="T20" fmla="*/ 503 w 2978"/>
                <a:gd name="T21" fmla="*/ 254 h 818"/>
                <a:gd name="T22" fmla="*/ 466 w 2978"/>
                <a:gd name="T23" fmla="*/ 465 h 818"/>
                <a:gd name="T24" fmla="*/ 570 w 2978"/>
                <a:gd name="T25" fmla="*/ 644 h 818"/>
                <a:gd name="T26" fmla="*/ 769 w 2978"/>
                <a:gd name="T27" fmla="*/ 717 h 818"/>
                <a:gd name="T28" fmla="*/ 967 w 2978"/>
                <a:gd name="T29" fmla="*/ 644 h 818"/>
                <a:gd name="T30" fmla="*/ 1071 w 2978"/>
                <a:gd name="T31" fmla="*/ 465 h 818"/>
                <a:gd name="T32" fmla="*/ 1034 w 2978"/>
                <a:gd name="T33" fmla="*/ 254 h 818"/>
                <a:gd name="T34" fmla="*/ 876 w 2978"/>
                <a:gd name="T35" fmla="*/ 121 h 818"/>
                <a:gd name="T36" fmla="*/ 830 w 2978"/>
                <a:gd name="T37" fmla="*/ 3 h 818"/>
                <a:gd name="T38" fmla="*/ 1043 w 2978"/>
                <a:gd name="T39" fmla="*/ 105 h 818"/>
                <a:gd name="T40" fmla="*/ 1164 w 2978"/>
                <a:gd name="T41" fmla="*/ 302 h 818"/>
                <a:gd name="T42" fmla="*/ 1318 w 2978"/>
                <a:gd name="T43" fmla="*/ 144 h 818"/>
                <a:gd name="T44" fmla="*/ 1546 w 2978"/>
                <a:gd name="T45" fmla="*/ 106 h 818"/>
                <a:gd name="T46" fmla="*/ 1743 w 2978"/>
                <a:gd name="T47" fmla="*/ 211 h 818"/>
                <a:gd name="T48" fmla="*/ 1855 w 2978"/>
                <a:gd name="T49" fmla="*/ 193 h 818"/>
                <a:gd name="T50" fmla="*/ 2027 w 2978"/>
                <a:gd name="T51" fmla="*/ 39 h 818"/>
                <a:gd name="T52" fmla="*/ 2256 w 2978"/>
                <a:gd name="T53" fmla="*/ 3 h 818"/>
                <a:gd name="T54" fmla="*/ 2402 w 2978"/>
                <a:gd name="T55" fmla="*/ 50 h 818"/>
                <a:gd name="T56" fmla="*/ 2972 w 2978"/>
                <a:gd name="T57" fmla="*/ 81 h 818"/>
                <a:gd name="T58" fmla="*/ 2946 w 2978"/>
                <a:gd name="T59" fmla="*/ 149 h 818"/>
                <a:gd name="T60" fmla="*/ 2580 w 2978"/>
                <a:gd name="T61" fmla="*/ 245 h 818"/>
                <a:gd name="T62" fmla="*/ 2608 w 2978"/>
                <a:gd name="T63" fmla="*/ 475 h 818"/>
                <a:gd name="T64" fmla="*/ 2494 w 2978"/>
                <a:gd name="T65" fmla="*/ 699 h 818"/>
                <a:gd name="T66" fmla="*/ 2271 w 2978"/>
                <a:gd name="T67" fmla="*/ 813 h 818"/>
                <a:gd name="T68" fmla="*/ 2025 w 2978"/>
                <a:gd name="T69" fmla="*/ 777 h 818"/>
                <a:gd name="T70" fmla="*/ 1853 w 2978"/>
                <a:gd name="T71" fmla="*/ 619 h 818"/>
                <a:gd name="T72" fmla="*/ 1794 w 2978"/>
                <a:gd name="T73" fmla="*/ 511 h 818"/>
                <a:gd name="T74" fmla="*/ 1743 w 2978"/>
                <a:gd name="T75" fmla="*/ 459 h 818"/>
                <a:gd name="T76" fmla="*/ 1668 w 2978"/>
                <a:gd name="T77" fmla="*/ 278 h 818"/>
                <a:gd name="T78" fmla="*/ 1485 w 2978"/>
                <a:gd name="T79" fmla="*/ 204 h 818"/>
                <a:gd name="T80" fmla="*/ 1306 w 2978"/>
                <a:gd name="T81" fmla="*/ 278 h 818"/>
                <a:gd name="T82" fmla="*/ 1230 w 2978"/>
                <a:gd name="T83" fmla="*/ 459 h 818"/>
                <a:gd name="T84" fmla="*/ 1178 w 2978"/>
                <a:gd name="T85" fmla="*/ 511 h 818"/>
                <a:gd name="T86" fmla="*/ 1119 w 2978"/>
                <a:gd name="T87" fmla="*/ 619 h 818"/>
                <a:gd name="T88" fmla="*/ 947 w 2978"/>
                <a:gd name="T89" fmla="*/ 777 h 818"/>
                <a:gd name="T90" fmla="*/ 702 w 2978"/>
                <a:gd name="T91" fmla="*/ 813 h 818"/>
                <a:gd name="T92" fmla="*/ 480 w 2978"/>
                <a:gd name="T93" fmla="*/ 699 h 818"/>
                <a:gd name="T94" fmla="*/ 364 w 2978"/>
                <a:gd name="T95" fmla="*/ 475 h 818"/>
                <a:gd name="T96" fmla="*/ 393 w 2978"/>
                <a:gd name="T97" fmla="*/ 245 h 818"/>
                <a:gd name="T98" fmla="*/ 30 w 2978"/>
                <a:gd name="T99" fmla="*/ 149 h 818"/>
                <a:gd name="T100" fmla="*/ 4 w 2978"/>
                <a:gd name="T101" fmla="*/ 81 h 818"/>
                <a:gd name="T102" fmla="*/ 570 w 2978"/>
                <a:gd name="T103" fmla="*/ 50 h 818"/>
                <a:gd name="T104" fmla="*/ 769 w 2978"/>
                <a:gd name="T105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78" h="818">
                  <a:moveTo>
                    <a:pt x="2205" y="101"/>
                  </a:moveTo>
                  <a:lnTo>
                    <a:pt x="2148" y="106"/>
                  </a:lnTo>
                  <a:lnTo>
                    <a:pt x="2096" y="121"/>
                  </a:lnTo>
                  <a:lnTo>
                    <a:pt x="2048" y="144"/>
                  </a:lnTo>
                  <a:lnTo>
                    <a:pt x="2006" y="174"/>
                  </a:lnTo>
                  <a:lnTo>
                    <a:pt x="1969" y="211"/>
                  </a:lnTo>
                  <a:lnTo>
                    <a:pt x="1938" y="254"/>
                  </a:lnTo>
                  <a:lnTo>
                    <a:pt x="1915" y="302"/>
                  </a:lnTo>
                  <a:lnTo>
                    <a:pt x="1901" y="353"/>
                  </a:lnTo>
                  <a:lnTo>
                    <a:pt x="1896" y="408"/>
                  </a:lnTo>
                  <a:lnTo>
                    <a:pt x="1901" y="465"/>
                  </a:lnTo>
                  <a:lnTo>
                    <a:pt x="1915" y="516"/>
                  </a:lnTo>
                  <a:lnTo>
                    <a:pt x="1938" y="564"/>
                  </a:lnTo>
                  <a:lnTo>
                    <a:pt x="1969" y="607"/>
                  </a:lnTo>
                  <a:lnTo>
                    <a:pt x="2006" y="644"/>
                  </a:lnTo>
                  <a:lnTo>
                    <a:pt x="2048" y="674"/>
                  </a:lnTo>
                  <a:lnTo>
                    <a:pt x="2096" y="697"/>
                  </a:lnTo>
                  <a:lnTo>
                    <a:pt x="2148" y="711"/>
                  </a:lnTo>
                  <a:lnTo>
                    <a:pt x="2205" y="717"/>
                  </a:lnTo>
                  <a:lnTo>
                    <a:pt x="2260" y="711"/>
                  </a:lnTo>
                  <a:lnTo>
                    <a:pt x="2311" y="697"/>
                  </a:lnTo>
                  <a:lnTo>
                    <a:pt x="2359" y="674"/>
                  </a:lnTo>
                  <a:lnTo>
                    <a:pt x="2402" y="644"/>
                  </a:lnTo>
                  <a:lnTo>
                    <a:pt x="2439" y="607"/>
                  </a:lnTo>
                  <a:lnTo>
                    <a:pt x="2469" y="564"/>
                  </a:lnTo>
                  <a:lnTo>
                    <a:pt x="2493" y="516"/>
                  </a:lnTo>
                  <a:lnTo>
                    <a:pt x="2507" y="465"/>
                  </a:lnTo>
                  <a:lnTo>
                    <a:pt x="2512" y="408"/>
                  </a:lnTo>
                  <a:lnTo>
                    <a:pt x="2507" y="353"/>
                  </a:lnTo>
                  <a:lnTo>
                    <a:pt x="2493" y="302"/>
                  </a:lnTo>
                  <a:lnTo>
                    <a:pt x="2469" y="254"/>
                  </a:lnTo>
                  <a:lnTo>
                    <a:pt x="2439" y="211"/>
                  </a:lnTo>
                  <a:lnTo>
                    <a:pt x="2402" y="174"/>
                  </a:lnTo>
                  <a:lnTo>
                    <a:pt x="2359" y="144"/>
                  </a:lnTo>
                  <a:lnTo>
                    <a:pt x="2311" y="121"/>
                  </a:lnTo>
                  <a:lnTo>
                    <a:pt x="2260" y="106"/>
                  </a:lnTo>
                  <a:lnTo>
                    <a:pt x="2205" y="101"/>
                  </a:lnTo>
                  <a:close/>
                  <a:moveTo>
                    <a:pt x="769" y="101"/>
                  </a:moveTo>
                  <a:lnTo>
                    <a:pt x="714" y="106"/>
                  </a:lnTo>
                  <a:lnTo>
                    <a:pt x="661" y="121"/>
                  </a:lnTo>
                  <a:lnTo>
                    <a:pt x="613" y="144"/>
                  </a:lnTo>
                  <a:lnTo>
                    <a:pt x="570" y="174"/>
                  </a:lnTo>
                  <a:lnTo>
                    <a:pt x="533" y="211"/>
                  </a:lnTo>
                  <a:lnTo>
                    <a:pt x="503" y="254"/>
                  </a:lnTo>
                  <a:lnTo>
                    <a:pt x="480" y="302"/>
                  </a:lnTo>
                  <a:lnTo>
                    <a:pt x="466" y="353"/>
                  </a:lnTo>
                  <a:lnTo>
                    <a:pt x="462" y="408"/>
                  </a:lnTo>
                  <a:lnTo>
                    <a:pt x="466" y="465"/>
                  </a:lnTo>
                  <a:lnTo>
                    <a:pt x="480" y="516"/>
                  </a:lnTo>
                  <a:lnTo>
                    <a:pt x="503" y="564"/>
                  </a:lnTo>
                  <a:lnTo>
                    <a:pt x="533" y="607"/>
                  </a:lnTo>
                  <a:lnTo>
                    <a:pt x="570" y="644"/>
                  </a:lnTo>
                  <a:lnTo>
                    <a:pt x="613" y="674"/>
                  </a:lnTo>
                  <a:lnTo>
                    <a:pt x="661" y="697"/>
                  </a:lnTo>
                  <a:lnTo>
                    <a:pt x="714" y="711"/>
                  </a:lnTo>
                  <a:lnTo>
                    <a:pt x="769" y="717"/>
                  </a:lnTo>
                  <a:lnTo>
                    <a:pt x="825" y="711"/>
                  </a:lnTo>
                  <a:lnTo>
                    <a:pt x="876" y="697"/>
                  </a:lnTo>
                  <a:lnTo>
                    <a:pt x="924" y="674"/>
                  </a:lnTo>
                  <a:lnTo>
                    <a:pt x="967" y="644"/>
                  </a:lnTo>
                  <a:lnTo>
                    <a:pt x="1004" y="607"/>
                  </a:lnTo>
                  <a:lnTo>
                    <a:pt x="1034" y="564"/>
                  </a:lnTo>
                  <a:lnTo>
                    <a:pt x="1057" y="516"/>
                  </a:lnTo>
                  <a:lnTo>
                    <a:pt x="1071" y="465"/>
                  </a:lnTo>
                  <a:lnTo>
                    <a:pt x="1077" y="408"/>
                  </a:lnTo>
                  <a:lnTo>
                    <a:pt x="1071" y="353"/>
                  </a:lnTo>
                  <a:lnTo>
                    <a:pt x="1057" y="302"/>
                  </a:lnTo>
                  <a:lnTo>
                    <a:pt x="1034" y="254"/>
                  </a:lnTo>
                  <a:lnTo>
                    <a:pt x="1004" y="211"/>
                  </a:lnTo>
                  <a:lnTo>
                    <a:pt x="967" y="174"/>
                  </a:lnTo>
                  <a:lnTo>
                    <a:pt x="924" y="144"/>
                  </a:lnTo>
                  <a:lnTo>
                    <a:pt x="876" y="121"/>
                  </a:lnTo>
                  <a:lnTo>
                    <a:pt x="825" y="106"/>
                  </a:lnTo>
                  <a:lnTo>
                    <a:pt x="769" y="101"/>
                  </a:lnTo>
                  <a:close/>
                  <a:moveTo>
                    <a:pt x="769" y="0"/>
                  </a:moveTo>
                  <a:lnTo>
                    <a:pt x="830" y="3"/>
                  </a:lnTo>
                  <a:lnTo>
                    <a:pt x="890" y="18"/>
                  </a:lnTo>
                  <a:lnTo>
                    <a:pt x="945" y="39"/>
                  </a:lnTo>
                  <a:lnTo>
                    <a:pt x="997" y="67"/>
                  </a:lnTo>
                  <a:lnTo>
                    <a:pt x="1043" y="105"/>
                  </a:lnTo>
                  <a:lnTo>
                    <a:pt x="1082" y="145"/>
                  </a:lnTo>
                  <a:lnTo>
                    <a:pt x="1118" y="193"/>
                  </a:lnTo>
                  <a:lnTo>
                    <a:pt x="1144" y="245"/>
                  </a:lnTo>
                  <a:lnTo>
                    <a:pt x="1164" y="302"/>
                  </a:lnTo>
                  <a:lnTo>
                    <a:pt x="1194" y="254"/>
                  </a:lnTo>
                  <a:lnTo>
                    <a:pt x="1230" y="211"/>
                  </a:lnTo>
                  <a:lnTo>
                    <a:pt x="1272" y="174"/>
                  </a:lnTo>
                  <a:lnTo>
                    <a:pt x="1318" y="144"/>
                  </a:lnTo>
                  <a:lnTo>
                    <a:pt x="1372" y="121"/>
                  </a:lnTo>
                  <a:lnTo>
                    <a:pt x="1427" y="106"/>
                  </a:lnTo>
                  <a:lnTo>
                    <a:pt x="1485" y="101"/>
                  </a:lnTo>
                  <a:lnTo>
                    <a:pt x="1546" y="106"/>
                  </a:lnTo>
                  <a:lnTo>
                    <a:pt x="1601" y="121"/>
                  </a:lnTo>
                  <a:lnTo>
                    <a:pt x="1654" y="144"/>
                  </a:lnTo>
                  <a:lnTo>
                    <a:pt x="1702" y="174"/>
                  </a:lnTo>
                  <a:lnTo>
                    <a:pt x="1743" y="211"/>
                  </a:lnTo>
                  <a:lnTo>
                    <a:pt x="1778" y="254"/>
                  </a:lnTo>
                  <a:lnTo>
                    <a:pt x="1809" y="302"/>
                  </a:lnTo>
                  <a:lnTo>
                    <a:pt x="1828" y="245"/>
                  </a:lnTo>
                  <a:lnTo>
                    <a:pt x="1855" y="193"/>
                  </a:lnTo>
                  <a:lnTo>
                    <a:pt x="1890" y="145"/>
                  </a:lnTo>
                  <a:lnTo>
                    <a:pt x="1931" y="105"/>
                  </a:lnTo>
                  <a:lnTo>
                    <a:pt x="1977" y="67"/>
                  </a:lnTo>
                  <a:lnTo>
                    <a:pt x="2027" y="39"/>
                  </a:lnTo>
                  <a:lnTo>
                    <a:pt x="2084" y="18"/>
                  </a:lnTo>
                  <a:lnTo>
                    <a:pt x="2143" y="3"/>
                  </a:lnTo>
                  <a:lnTo>
                    <a:pt x="2205" y="0"/>
                  </a:lnTo>
                  <a:lnTo>
                    <a:pt x="2256" y="3"/>
                  </a:lnTo>
                  <a:lnTo>
                    <a:pt x="2308" y="12"/>
                  </a:lnTo>
                  <a:lnTo>
                    <a:pt x="2356" y="28"/>
                  </a:lnTo>
                  <a:lnTo>
                    <a:pt x="2402" y="50"/>
                  </a:lnTo>
                  <a:lnTo>
                    <a:pt x="2402" y="50"/>
                  </a:lnTo>
                  <a:lnTo>
                    <a:pt x="2926" y="50"/>
                  </a:lnTo>
                  <a:lnTo>
                    <a:pt x="2946" y="55"/>
                  </a:lnTo>
                  <a:lnTo>
                    <a:pt x="2962" y="65"/>
                  </a:lnTo>
                  <a:lnTo>
                    <a:pt x="2972" y="81"/>
                  </a:lnTo>
                  <a:lnTo>
                    <a:pt x="2978" y="101"/>
                  </a:lnTo>
                  <a:lnTo>
                    <a:pt x="2972" y="121"/>
                  </a:lnTo>
                  <a:lnTo>
                    <a:pt x="2962" y="136"/>
                  </a:lnTo>
                  <a:lnTo>
                    <a:pt x="2946" y="149"/>
                  </a:lnTo>
                  <a:lnTo>
                    <a:pt x="2926" y="152"/>
                  </a:lnTo>
                  <a:lnTo>
                    <a:pt x="2523" y="152"/>
                  </a:lnTo>
                  <a:lnTo>
                    <a:pt x="2555" y="197"/>
                  </a:lnTo>
                  <a:lnTo>
                    <a:pt x="2580" y="245"/>
                  </a:lnTo>
                  <a:lnTo>
                    <a:pt x="2599" y="296"/>
                  </a:lnTo>
                  <a:lnTo>
                    <a:pt x="2610" y="351"/>
                  </a:lnTo>
                  <a:lnTo>
                    <a:pt x="2613" y="408"/>
                  </a:lnTo>
                  <a:lnTo>
                    <a:pt x="2608" y="475"/>
                  </a:lnTo>
                  <a:lnTo>
                    <a:pt x="2594" y="538"/>
                  </a:lnTo>
                  <a:lnTo>
                    <a:pt x="2569" y="596"/>
                  </a:lnTo>
                  <a:lnTo>
                    <a:pt x="2535" y="651"/>
                  </a:lnTo>
                  <a:lnTo>
                    <a:pt x="2494" y="699"/>
                  </a:lnTo>
                  <a:lnTo>
                    <a:pt x="2446" y="740"/>
                  </a:lnTo>
                  <a:lnTo>
                    <a:pt x="2391" y="772"/>
                  </a:lnTo>
                  <a:lnTo>
                    <a:pt x="2333" y="797"/>
                  </a:lnTo>
                  <a:lnTo>
                    <a:pt x="2271" y="813"/>
                  </a:lnTo>
                  <a:lnTo>
                    <a:pt x="2205" y="818"/>
                  </a:lnTo>
                  <a:lnTo>
                    <a:pt x="2141" y="814"/>
                  </a:lnTo>
                  <a:lnTo>
                    <a:pt x="2082" y="800"/>
                  </a:lnTo>
                  <a:lnTo>
                    <a:pt x="2025" y="777"/>
                  </a:lnTo>
                  <a:lnTo>
                    <a:pt x="1974" y="749"/>
                  </a:lnTo>
                  <a:lnTo>
                    <a:pt x="1928" y="711"/>
                  </a:lnTo>
                  <a:lnTo>
                    <a:pt x="1887" y="669"/>
                  </a:lnTo>
                  <a:lnTo>
                    <a:pt x="1853" y="619"/>
                  </a:lnTo>
                  <a:lnTo>
                    <a:pt x="1826" y="566"/>
                  </a:lnTo>
                  <a:lnTo>
                    <a:pt x="1807" y="509"/>
                  </a:lnTo>
                  <a:lnTo>
                    <a:pt x="1800" y="511"/>
                  </a:lnTo>
                  <a:lnTo>
                    <a:pt x="1794" y="511"/>
                  </a:lnTo>
                  <a:lnTo>
                    <a:pt x="1773" y="507"/>
                  </a:lnTo>
                  <a:lnTo>
                    <a:pt x="1757" y="497"/>
                  </a:lnTo>
                  <a:lnTo>
                    <a:pt x="1746" y="481"/>
                  </a:lnTo>
                  <a:lnTo>
                    <a:pt x="1743" y="459"/>
                  </a:lnTo>
                  <a:lnTo>
                    <a:pt x="1738" y="408"/>
                  </a:lnTo>
                  <a:lnTo>
                    <a:pt x="1722" y="360"/>
                  </a:lnTo>
                  <a:lnTo>
                    <a:pt x="1699" y="317"/>
                  </a:lnTo>
                  <a:lnTo>
                    <a:pt x="1668" y="278"/>
                  </a:lnTo>
                  <a:lnTo>
                    <a:pt x="1629" y="248"/>
                  </a:lnTo>
                  <a:lnTo>
                    <a:pt x="1587" y="223"/>
                  </a:lnTo>
                  <a:lnTo>
                    <a:pt x="1539" y="209"/>
                  </a:lnTo>
                  <a:lnTo>
                    <a:pt x="1485" y="204"/>
                  </a:lnTo>
                  <a:lnTo>
                    <a:pt x="1436" y="209"/>
                  </a:lnTo>
                  <a:lnTo>
                    <a:pt x="1386" y="223"/>
                  </a:lnTo>
                  <a:lnTo>
                    <a:pt x="1343" y="248"/>
                  </a:lnTo>
                  <a:lnTo>
                    <a:pt x="1306" y="278"/>
                  </a:lnTo>
                  <a:lnTo>
                    <a:pt x="1274" y="317"/>
                  </a:lnTo>
                  <a:lnTo>
                    <a:pt x="1251" y="360"/>
                  </a:lnTo>
                  <a:lnTo>
                    <a:pt x="1235" y="408"/>
                  </a:lnTo>
                  <a:lnTo>
                    <a:pt x="1230" y="459"/>
                  </a:lnTo>
                  <a:lnTo>
                    <a:pt x="1226" y="481"/>
                  </a:lnTo>
                  <a:lnTo>
                    <a:pt x="1215" y="497"/>
                  </a:lnTo>
                  <a:lnTo>
                    <a:pt x="1199" y="507"/>
                  </a:lnTo>
                  <a:lnTo>
                    <a:pt x="1178" y="511"/>
                  </a:lnTo>
                  <a:lnTo>
                    <a:pt x="1173" y="511"/>
                  </a:lnTo>
                  <a:lnTo>
                    <a:pt x="1166" y="509"/>
                  </a:lnTo>
                  <a:lnTo>
                    <a:pt x="1148" y="566"/>
                  </a:lnTo>
                  <a:lnTo>
                    <a:pt x="1119" y="619"/>
                  </a:lnTo>
                  <a:lnTo>
                    <a:pt x="1086" y="669"/>
                  </a:lnTo>
                  <a:lnTo>
                    <a:pt x="1045" y="711"/>
                  </a:lnTo>
                  <a:lnTo>
                    <a:pt x="999" y="749"/>
                  </a:lnTo>
                  <a:lnTo>
                    <a:pt x="947" y="777"/>
                  </a:lnTo>
                  <a:lnTo>
                    <a:pt x="890" y="800"/>
                  </a:lnTo>
                  <a:lnTo>
                    <a:pt x="832" y="814"/>
                  </a:lnTo>
                  <a:lnTo>
                    <a:pt x="769" y="818"/>
                  </a:lnTo>
                  <a:lnTo>
                    <a:pt x="702" y="813"/>
                  </a:lnTo>
                  <a:lnTo>
                    <a:pt x="640" y="797"/>
                  </a:lnTo>
                  <a:lnTo>
                    <a:pt x="581" y="772"/>
                  </a:lnTo>
                  <a:lnTo>
                    <a:pt x="526" y="740"/>
                  </a:lnTo>
                  <a:lnTo>
                    <a:pt x="480" y="699"/>
                  </a:lnTo>
                  <a:lnTo>
                    <a:pt x="437" y="651"/>
                  </a:lnTo>
                  <a:lnTo>
                    <a:pt x="405" y="596"/>
                  </a:lnTo>
                  <a:lnTo>
                    <a:pt x="380" y="538"/>
                  </a:lnTo>
                  <a:lnTo>
                    <a:pt x="364" y="475"/>
                  </a:lnTo>
                  <a:lnTo>
                    <a:pt x="359" y="408"/>
                  </a:lnTo>
                  <a:lnTo>
                    <a:pt x="363" y="351"/>
                  </a:lnTo>
                  <a:lnTo>
                    <a:pt x="375" y="296"/>
                  </a:lnTo>
                  <a:lnTo>
                    <a:pt x="393" y="245"/>
                  </a:lnTo>
                  <a:lnTo>
                    <a:pt x="418" y="197"/>
                  </a:lnTo>
                  <a:lnTo>
                    <a:pt x="450" y="152"/>
                  </a:lnTo>
                  <a:lnTo>
                    <a:pt x="52" y="152"/>
                  </a:lnTo>
                  <a:lnTo>
                    <a:pt x="30" y="149"/>
                  </a:lnTo>
                  <a:lnTo>
                    <a:pt x="14" y="136"/>
                  </a:lnTo>
                  <a:lnTo>
                    <a:pt x="4" y="121"/>
                  </a:lnTo>
                  <a:lnTo>
                    <a:pt x="0" y="101"/>
                  </a:lnTo>
                  <a:lnTo>
                    <a:pt x="4" y="81"/>
                  </a:lnTo>
                  <a:lnTo>
                    <a:pt x="14" y="65"/>
                  </a:lnTo>
                  <a:lnTo>
                    <a:pt x="30" y="55"/>
                  </a:lnTo>
                  <a:lnTo>
                    <a:pt x="52" y="50"/>
                  </a:lnTo>
                  <a:lnTo>
                    <a:pt x="570" y="50"/>
                  </a:lnTo>
                  <a:lnTo>
                    <a:pt x="617" y="28"/>
                  </a:lnTo>
                  <a:lnTo>
                    <a:pt x="665" y="12"/>
                  </a:lnTo>
                  <a:lnTo>
                    <a:pt x="716" y="3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34A3E"/>
            </a:solidFill>
            <a:ln w="0">
              <a:solidFill>
                <a:srgbClr val="734A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01"/>
            <p:cNvSpPr>
              <a:spLocks/>
            </p:cNvSpPr>
            <p:nvPr/>
          </p:nvSpPr>
          <p:spPr bwMode="auto">
            <a:xfrm>
              <a:off x="4102" y="2945"/>
              <a:ext cx="968" cy="337"/>
            </a:xfrm>
            <a:custGeom>
              <a:avLst/>
              <a:gdLst>
                <a:gd name="T0" fmla="*/ 268 w 1934"/>
                <a:gd name="T1" fmla="*/ 0 h 674"/>
                <a:gd name="T2" fmla="*/ 314 w 1934"/>
                <a:gd name="T3" fmla="*/ 69 h 674"/>
                <a:gd name="T4" fmla="*/ 368 w 1934"/>
                <a:gd name="T5" fmla="*/ 131 h 674"/>
                <a:gd name="T6" fmla="*/ 426 w 1934"/>
                <a:gd name="T7" fmla="*/ 190 h 674"/>
                <a:gd name="T8" fmla="*/ 492 w 1934"/>
                <a:gd name="T9" fmla="*/ 240 h 674"/>
                <a:gd name="T10" fmla="*/ 561 w 1934"/>
                <a:gd name="T11" fmla="*/ 286 h 674"/>
                <a:gd name="T12" fmla="*/ 634 w 1934"/>
                <a:gd name="T13" fmla="*/ 323 h 674"/>
                <a:gd name="T14" fmla="*/ 712 w 1934"/>
                <a:gd name="T15" fmla="*/ 353 h 674"/>
                <a:gd name="T16" fmla="*/ 794 w 1934"/>
                <a:gd name="T17" fmla="*/ 375 h 674"/>
                <a:gd name="T18" fmla="*/ 879 w 1934"/>
                <a:gd name="T19" fmla="*/ 389 h 674"/>
                <a:gd name="T20" fmla="*/ 966 w 1934"/>
                <a:gd name="T21" fmla="*/ 392 h 674"/>
                <a:gd name="T22" fmla="*/ 1055 w 1934"/>
                <a:gd name="T23" fmla="*/ 389 h 674"/>
                <a:gd name="T24" fmla="*/ 1140 w 1934"/>
                <a:gd name="T25" fmla="*/ 375 h 674"/>
                <a:gd name="T26" fmla="*/ 1222 w 1934"/>
                <a:gd name="T27" fmla="*/ 353 h 674"/>
                <a:gd name="T28" fmla="*/ 1300 w 1934"/>
                <a:gd name="T29" fmla="*/ 323 h 674"/>
                <a:gd name="T30" fmla="*/ 1373 w 1934"/>
                <a:gd name="T31" fmla="*/ 286 h 674"/>
                <a:gd name="T32" fmla="*/ 1442 w 1934"/>
                <a:gd name="T33" fmla="*/ 240 h 674"/>
                <a:gd name="T34" fmla="*/ 1508 w 1934"/>
                <a:gd name="T35" fmla="*/ 190 h 674"/>
                <a:gd name="T36" fmla="*/ 1567 w 1934"/>
                <a:gd name="T37" fmla="*/ 131 h 674"/>
                <a:gd name="T38" fmla="*/ 1620 w 1934"/>
                <a:gd name="T39" fmla="*/ 69 h 674"/>
                <a:gd name="T40" fmla="*/ 1666 w 1934"/>
                <a:gd name="T41" fmla="*/ 0 h 674"/>
                <a:gd name="T42" fmla="*/ 1693 w 1934"/>
                <a:gd name="T43" fmla="*/ 18 h 674"/>
                <a:gd name="T44" fmla="*/ 1723 w 1934"/>
                <a:gd name="T45" fmla="*/ 30 h 674"/>
                <a:gd name="T46" fmla="*/ 1934 w 1934"/>
                <a:gd name="T47" fmla="*/ 101 h 674"/>
                <a:gd name="T48" fmla="*/ 1879 w 1934"/>
                <a:gd name="T49" fmla="*/ 192 h 674"/>
                <a:gd name="T50" fmla="*/ 1815 w 1934"/>
                <a:gd name="T51" fmla="*/ 275 h 674"/>
                <a:gd name="T52" fmla="*/ 1744 w 1934"/>
                <a:gd name="T53" fmla="*/ 353 h 674"/>
                <a:gd name="T54" fmla="*/ 1666 w 1934"/>
                <a:gd name="T55" fmla="*/ 424 h 674"/>
                <a:gd name="T56" fmla="*/ 1583 w 1934"/>
                <a:gd name="T57" fmla="*/ 488 h 674"/>
                <a:gd name="T58" fmla="*/ 1492 w 1934"/>
                <a:gd name="T59" fmla="*/ 543 h 674"/>
                <a:gd name="T60" fmla="*/ 1396 w 1934"/>
                <a:gd name="T61" fmla="*/ 589 h 674"/>
                <a:gd name="T62" fmla="*/ 1295 w 1934"/>
                <a:gd name="T63" fmla="*/ 625 h 674"/>
                <a:gd name="T64" fmla="*/ 1188 w 1934"/>
                <a:gd name="T65" fmla="*/ 653 h 674"/>
                <a:gd name="T66" fmla="*/ 1080 w 1934"/>
                <a:gd name="T67" fmla="*/ 669 h 674"/>
                <a:gd name="T68" fmla="*/ 966 w 1934"/>
                <a:gd name="T69" fmla="*/ 674 h 674"/>
                <a:gd name="T70" fmla="*/ 854 w 1934"/>
                <a:gd name="T71" fmla="*/ 669 h 674"/>
                <a:gd name="T72" fmla="*/ 746 w 1934"/>
                <a:gd name="T73" fmla="*/ 653 h 674"/>
                <a:gd name="T74" fmla="*/ 641 w 1934"/>
                <a:gd name="T75" fmla="*/ 625 h 674"/>
                <a:gd name="T76" fmla="*/ 540 w 1934"/>
                <a:gd name="T77" fmla="*/ 589 h 674"/>
                <a:gd name="T78" fmla="*/ 444 w 1934"/>
                <a:gd name="T79" fmla="*/ 543 h 674"/>
                <a:gd name="T80" fmla="*/ 352 w 1934"/>
                <a:gd name="T81" fmla="*/ 488 h 674"/>
                <a:gd name="T82" fmla="*/ 268 w 1934"/>
                <a:gd name="T83" fmla="*/ 424 h 674"/>
                <a:gd name="T84" fmla="*/ 190 w 1934"/>
                <a:gd name="T85" fmla="*/ 353 h 674"/>
                <a:gd name="T86" fmla="*/ 119 w 1934"/>
                <a:gd name="T87" fmla="*/ 275 h 674"/>
                <a:gd name="T88" fmla="*/ 55 w 1934"/>
                <a:gd name="T89" fmla="*/ 192 h 674"/>
                <a:gd name="T90" fmla="*/ 0 w 1934"/>
                <a:gd name="T91" fmla="*/ 101 h 674"/>
                <a:gd name="T92" fmla="*/ 211 w 1934"/>
                <a:gd name="T93" fmla="*/ 30 h 674"/>
                <a:gd name="T94" fmla="*/ 242 w 1934"/>
                <a:gd name="T95" fmla="*/ 18 h 674"/>
                <a:gd name="T96" fmla="*/ 268 w 1934"/>
                <a:gd name="T97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34" h="674">
                  <a:moveTo>
                    <a:pt x="268" y="0"/>
                  </a:moveTo>
                  <a:lnTo>
                    <a:pt x="314" y="69"/>
                  </a:lnTo>
                  <a:lnTo>
                    <a:pt x="368" y="131"/>
                  </a:lnTo>
                  <a:lnTo>
                    <a:pt x="426" y="190"/>
                  </a:lnTo>
                  <a:lnTo>
                    <a:pt x="492" y="240"/>
                  </a:lnTo>
                  <a:lnTo>
                    <a:pt x="561" y="286"/>
                  </a:lnTo>
                  <a:lnTo>
                    <a:pt x="634" y="323"/>
                  </a:lnTo>
                  <a:lnTo>
                    <a:pt x="712" y="353"/>
                  </a:lnTo>
                  <a:lnTo>
                    <a:pt x="794" y="375"/>
                  </a:lnTo>
                  <a:lnTo>
                    <a:pt x="879" y="389"/>
                  </a:lnTo>
                  <a:lnTo>
                    <a:pt x="966" y="392"/>
                  </a:lnTo>
                  <a:lnTo>
                    <a:pt x="1055" y="389"/>
                  </a:lnTo>
                  <a:lnTo>
                    <a:pt x="1140" y="375"/>
                  </a:lnTo>
                  <a:lnTo>
                    <a:pt x="1222" y="353"/>
                  </a:lnTo>
                  <a:lnTo>
                    <a:pt x="1300" y="323"/>
                  </a:lnTo>
                  <a:lnTo>
                    <a:pt x="1373" y="286"/>
                  </a:lnTo>
                  <a:lnTo>
                    <a:pt x="1442" y="240"/>
                  </a:lnTo>
                  <a:lnTo>
                    <a:pt x="1508" y="190"/>
                  </a:lnTo>
                  <a:lnTo>
                    <a:pt x="1567" y="131"/>
                  </a:lnTo>
                  <a:lnTo>
                    <a:pt x="1620" y="69"/>
                  </a:lnTo>
                  <a:lnTo>
                    <a:pt x="1666" y="0"/>
                  </a:lnTo>
                  <a:lnTo>
                    <a:pt x="1693" y="18"/>
                  </a:lnTo>
                  <a:lnTo>
                    <a:pt x="1723" y="30"/>
                  </a:lnTo>
                  <a:lnTo>
                    <a:pt x="1934" y="101"/>
                  </a:lnTo>
                  <a:lnTo>
                    <a:pt x="1879" y="192"/>
                  </a:lnTo>
                  <a:lnTo>
                    <a:pt x="1815" y="275"/>
                  </a:lnTo>
                  <a:lnTo>
                    <a:pt x="1744" y="353"/>
                  </a:lnTo>
                  <a:lnTo>
                    <a:pt x="1666" y="424"/>
                  </a:lnTo>
                  <a:lnTo>
                    <a:pt x="1583" y="488"/>
                  </a:lnTo>
                  <a:lnTo>
                    <a:pt x="1492" y="543"/>
                  </a:lnTo>
                  <a:lnTo>
                    <a:pt x="1396" y="589"/>
                  </a:lnTo>
                  <a:lnTo>
                    <a:pt x="1295" y="625"/>
                  </a:lnTo>
                  <a:lnTo>
                    <a:pt x="1188" y="653"/>
                  </a:lnTo>
                  <a:lnTo>
                    <a:pt x="1080" y="669"/>
                  </a:lnTo>
                  <a:lnTo>
                    <a:pt x="966" y="674"/>
                  </a:lnTo>
                  <a:lnTo>
                    <a:pt x="854" y="669"/>
                  </a:lnTo>
                  <a:lnTo>
                    <a:pt x="746" y="653"/>
                  </a:lnTo>
                  <a:lnTo>
                    <a:pt x="641" y="625"/>
                  </a:lnTo>
                  <a:lnTo>
                    <a:pt x="540" y="589"/>
                  </a:lnTo>
                  <a:lnTo>
                    <a:pt x="444" y="543"/>
                  </a:lnTo>
                  <a:lnTo>
                    <a:pt x="352" y="488"/>
                  </a:lnTo>
                  <a:lnTo>
                    <a:pt x="268" y="424"/>
                  </a:lnTo>
                  <a:lnTo>
                    <a:pt x="190" y="353"/>
                  </a:lnTo>
                  <a:lnTo>
                    <a:pt x="119" y="275"/>
                  </a:lnTo>
                  <a:lnTo>
                    <a:pt x="55" y="192"/>
                  </a:lnTo>
                  <a:lnTo>
                    <a:pt x="0" y="101"/>
                  </a:lnTo>
                  <a:lnTo>
                    <a:pt x="211" y="30"/>
                  </a:lnTo>
                  <a:lnTo>
                    <a:pt x="24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B97E63"/>
            </a:solidFill>
            <a:ln w="0">
              <a:solidFill>
                <a:srgbClr val="B97E6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02"/>
            <p:cNvSpPr>
              <a:spLocks/>
            </p:cNvSpPr>
            <p:nvPr/>
          </p:nvSpPr>
          <p:spPr bwMode="auto">
            <a:xfrm>
              <a:off x="3582" y="2961"/>
              <a:ext cx="2009" cy="948"/>
            </a:xfrm>
            <a:custGeom>
              <a:avLst/>
              <a:gdLst>
                <a:gd name="T0" fmla="*/ 1021 w 4018"/>
                <a:gd name="T1" fmla="*/ 5 h 1897"/>
                <a:gd name="T2" fmla="*/ 1091 w 4018"/>
                <a:gd name="T3" fmla="*/ 36 h 1897"/>
                <a:gd name="T4" fmla="*/ 1142 w 4018"/>
                <a:gd name="T5" fmla="*/ 91 h 1897"/>
                <a:gd name="T6" fmla="*/ 1268 w 4018"/>
                <a:gd name="T7" fmla="*/ 248 h 1897"/>
                <a:gd name="T8" fmla="*/ 1421 w 4018"/>
                <a:gd name="T9" fmla="*/ 382 h 1897"/>
                <a:gd name="T10" fmla="*/ 1599 w 4018"/>
                <a:gd name="T11" fmla="*/ 481 h 1897"/>
                <a:gd name="T12" fmla="*/ 1796 w 4018"/>
                <a:gd name="T13" fmla="*/ 543 h 1897"/>
                <a:gd name="T14" fmla="*/ 2007 w 4018"/>
                <a:gd name="T15" fmla="*/ 566 h 1897"/>
                <a:gd name="T16" fmla="*/ 2221 w 4018"/>
                <a:gd name="T17" fmla="*/ 543 h 1897"/>
                <a:gd name="T18" fmla="*/ 2418 w 4018"/>
                <a:gd name="T19" fmla="*/ 481 h 1897"/>
                <a:gd name="T20" fmla="*/ 2595 w 4018"/>
                <a:gd name="T21" fmla="*/ 382 h 1897"/>
                <a:gd name="T22" fmla="*/ 2748 w 4018"/>
                <a:gd name="T23" fmla="*/ 248 h 1897"/>
                <a:gd name="T24" fmla="*/ 2874 w 4018"/>
                <a:gd name="T25" fmla="*/ 91 h 1897"/>
                <a:gd name="T26" fmla="*/ 2926 w 4018"/>
                <a:gd name="T27" fmla="*/ 36 h 1897"/>
                <a:gd name="T28" fmla="*/ 2995 w 4018"/>
                <a:gd name="T29" fmla="*/ 5 h 1897"/>
                <a:gd name="T30" fmla="*/ 3070 w 4018"/>
                <a:gd name="T31" fmla="*/ 2 h 1897"/>
                <a:gd name="T32" fmla="*/ 3608 w 4018"/>
                <a:gd name="T33" fmla="*/ 177 h 1897"/>
                <a:gd name="T34" fmla="*/ 3713 w 4018"/>
                <a:gd name="T35" fmla="*/ 229 h 1897"/>
                <a:gd name="T36" fmla="*/ 3796 w 4018"/>
                <a:gd name="T37" fmla="*/ 305 h 1897"/>
                <a:gd name="T38" fmla="*/ 3855 w 4018"/>
                <a:gd name="T39" fmla="*/ 403 h 1897"/>
                <a:gd name="T40" fmla="*/ 3885 w 4018"/>
                <a:gd name="T41" fmla="*/ 515 h 1897"/>
                <a:gd name="T42" fmla="*/ 4018 w 4018"/>
                <a:gd name="T43" fmla="*/ 1606 h 1897"/>
                <a:gd name="T44" fmla="*/ 3995 w 4018"/>
                <a:gd name="T45" fmla="*/ 1707 h 1897"/>
                <a:gd name="T46" fmla="*/ 3940 w 4018"/>
                <a:gd name="T47" fmla="*/ 1792 h 1897"/>
                <a:gd name="T48" fmla="*/ 3862 w 4018"/>
                <a:gd name="T49" fmla="*/ 1856 h 1897"/>
                <a:gd name="T50" fmla="*/ 3764 w 4018"/>
                <a:gd name="T51" fmla="*/ 1892 h 1897"/>
                <a:gd name="T52" fmla="*/ 307 w 4018"/>
                <a:gd name="T53" fmla="*/ 1897 h 1897"/>
                <a:gd name="T54" fmla="*/ 203 w 4018"/>
                <a:gd name="T55" fmla="*/ 1879 h 1897"/>
                <a:gd name="T56" fmla="*/ 112 w 4018"/>
                <a:gd name="T57" fmla="*/ 1828 h 1897"/>
                <a:gd name="T58" fmla="*/ 46 w 4018"/>
                <a:gd name="T59" fmla="*/ 1753 h 1897"/>
                <a:gd name="T60" fmla="*/ 7 w 4018"/>
                <a:gd name="T61" fmla="*/ 1657 h 1897"/>
                <a:gd name="T62" fmla="*/ 2 w 4018"/>
                <a:gd name="T63" fmla="*/ 1551 h 1897"/>
                <a:gd name="T64" fmla="*/ 142 w 4018"/>
                <a:gd name="T65" fmla="*/ 458 h 1897"/>
                <a:gd name="T66" fmla="*/ 188 w 4018"/>
                <a:gd name="T67" fmla="*/ 351 h 1897"/>
                <a:gd name="T68" fmla="*/ 259 w 4018"/>
                <a:gd name="T69" fmla="*/ 264 h 1897"/>
                <a:gd name="T70" fmla="*/ 354 w 4018"/>
                <a:gd name="T71" fmla="*/ 199 h 1897"/>
                <a:gd name="T72" fmla="*/ 910 w 4018"/>
                <a:gd name="T73" fmla="*/ 11 h 1897"/>
                <a:gd name="T74" fmla="*/ 984 w 4018"/>
                <a:gd name="T75" fmla="*/ 0 h 1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018" h="1897">
                  <a:moveTo>
                    <a:pt x="984" y="0"/>
                  </a:moveTo>
                  <a:lnTo>
                    <a:pt x="1021" y="5"/>
                  </a:lnTo>
                  <a:lnTo>
                    <a:pt x="1057" y="16"/>
                  </a:lnTo>
                  <a:lnTo>
                    <a:pt x="1091" y="36"/>
                  </a:lnTo>
                  <a:lnTo>
                    <a:pt x="1119" y="59"/>
                  </a:lnTo>
                  <a:lnTo>
                    <a:pt x="1142" y="91"/>
                  </a:lnTo>
                  <a:lnTo>
                    <a:pt x="1201" y="172"/>
                  </a:lnTo>
                  <a:lnTo>
                    <a:pt x="1268" y="248"/>
                  </a:lnTo>
                  <a:lnTo>
                    <a:pt x="1341" y="319"/>
                  </a:lnTo>
                  <a:lnTo>
                    <a:pt x="1421" y="382"/>
                  </a:lnTo>
                  <a:lnTo>
                    <a:pt x="1508" y="435"/>
                  </a:lnTo>
                  <a:lnTo>
                    <a:pt x="1599" y="481"/>
                  </a:lnTo>
                  <a:lnTo>
                    <a:pt x="1695" y="516"/>
                  </a:lnTo>
                  <a:lnTo>
                    <a:pt x="1796" y="543"/>
                  </a:lnTo>
                  <a:lnTo>
                    <a:pt x="1901" y="561"/>
                  </a:lnTo>
                  <a:lnTo>
                    <a:pt x="2007" y="566"/>
                  </a:lnTo>
                  <a:lnTo>
                    <a:pt x="2116" y="561"/>
                  </a:lnTo>
                  <a:lnTo>
                    <a:pt x="2221" y="543"/>
                  </a:lnTo>
                  <a:lnTo>
                    <a:pt x="2322" y="516"/>
                  </a:lnTo>
                  <a:lnTo>
                    <a:pt x="2418" y="481"/>
                  </a:lnTo>
                  <a:lnTo>
                    <a:pt x="2510" y="435"/>
                  </a:lnTo>
                  <a:lnTo>
                    <a:pt x="2595" y="382"/>
                  </a:lnTo>
                  <a:lnTo>
                    <a:pt x="2675" y="319"/>
                  </a:lnTo>
                  <a:lnTo>
                    <a:pt x="2748" y="248"/>
                  </a:lnTo>
                  <a:lnTo>
                    <a:pt x="2816" y="172"/>
                  </a:lnTo>
                  <a:lnTo>
                    <a:pt x="2874" y="91"/>
                  </a:lnTo>
                  <a:lnTo>
                    <a:pt x="2897" y="59"/>
                  </a:lnTo>
                  <a:lnTo>
                    <a:pt x="2926" y="36"/>
                  </a:lnTo>
                  <a:lnTo>
                    <a:pt x="2959" y="16"/>
                  </a:lnTo>
                  <a:lnTo>
                    <a:pt x="2995" y="5"/>
                  </a:lnTo>
                  <a:lnTo>
                    <a:pt x="3032" y="0"/>
                  </a:lnTo>
                  <a:lnTo>
                    <a:pt x="3070" y="2"/>
                  </a:lnTo>
                  <a:lnTo>
                    <a:pt x="3109" y="11"/>
                  </a:lnTo>
                  <a:lnTo>
                    <a:pt x="3608" y="177"/>
                  </a:lnTo>
                  <a:lnTo>
                    <a:pt x="3663" y="199"/>
                  </a:lnTo>
                  <a:lnTo>
                    <a:pt x="3713" y="229"/>
                  </a:lnTo>
                  <a:lnTo>
                    <a:pt x="3757" y="264"/>
                  </a:lnTo>
                  <a:lnTo>
                    <a:pt x="3796" y="305"/>
                  </a:lnTo>
                  <a:lnTo>
                    <a:pt x="3828" y="351"/>
                  </a:lnTo>
                  <a:lnTo>
                    <a:pt x="3855" y="403"/>
                  </a:lnTo>
                  <a:lnTo>
                    <a:pt x="3874" y="458"/>
                  </a:lnTo>
                  <a:lnTo>
                    <a:pt x="3885" y="515"/>
                  </a:lnTo>
                  <a:lnTo>
                    <a:pt x="4015" y="1551"/>
                  </a:lnTo>
                  <a:lnTo>
                    <a:pt x="4018" y="1606"/>
                  </a:lnTo>
                  <a:lnTo>
                    <a:pt x="4009" y="1657"/>
                  </a:lnTo>
                  <a:lnTo>
                    <a:pt x="3995" y="1707"/>
                  </a:lnTo>
                  <a:lnTo>
                    <a:pt x="3970" y="1753"/>
                  </a:lnTo>
                  <a:lnTo>
                    <a:pt x="3940" y="1792"/>
                  </a:lnTo>
                  <a:lnTo>
                    <a:pt x="3905" y="1828"/>
                  </a:lnTo>
                  <a:lnTo>
                    <a:pt x="3862" y="1856"/>
                  </a:lnTo>
                  <a:lnTo>
                    <a:pt x="3816" y="1879"/>
                  </a:lnTo>
                  <a:lnTo>
                    <a:pt x="3764" y="1892"/>
                  </a:lnTo>
                  <a:lnTo>
                    <a:pt x="3711" y="1897"/>
                  </a:lnTo>
                  <a:lnTo>
                    <a:pt x="307" y="1897"/>
                  </a:lnTo>
                  <a:lnTo>
                    <a:pt x="252" y="1892"/>
                  </a:lnTo>
                  <a:lnTo>
                    <a:pt x="203" y="1879"/>
                  </a:lnTo>
                  <a:lnTo>
                    <a:pt x="155" y="1856"/>
                  </a:lnTo>
                  <a:lnTo>
                    <a:pt x="112" y="1828"/>
                  </a:lnTo>
                  <a:lnTo>
                    <a:pt x="76" y="1792"/>
                  </a:lnTo>
                  <a:lnTo>
                    <a:pt x="46" y="1753"/>
                  </a:lnTo>
                  <a:lnTo>
                    <a:pt x="23" y="1707"/>
                  </a:lnTo>
                  <a:lnTo>
                    <a:pt x="7" y="1657"/>
                  </a:lnTo>
                  <a:lnTo>
                    <a:pt x="0" y="1606"/>
                  </a:lnTo>
                  <a:lnTo>
                    <a:pt x="2" y="1551"/>
                  </a:lnTo>
                  <a:lnTo>
                    <a:pt x="131" y="515"/>
                  </a:lnTo>
                  <a:lnTo>
                    <a:pt x="142" y="458"/>
                  </a:lnTo>
                  <a:lnTo>
                    <a:pt x="162" y="403"/>
                  </a:lnTo>
                  <a:lnTo>
                    <a:pt x="188" y="351"/>
                  </a:lnTo>
                  <a:lnTo>
                    <a:pt x="220" y="305"/>
                  </a:lnTo>
                  <a:lnTo>
                    <a:pt x="259" y="264"/>
                  </a:lnTo>
                  <a:lnTo>
                    <a:pt x="304" y="229"/>
                  </a:lnTo>
                  <a:lnTo>
                    <a:pt x="354" y="199"/>
                  </a:lnTo>
                  <a:lnTo>
                    <a:pt x="409" y="177"/>
                  </a:lnTo>
                  <a:lnTo>
                    <a:pt x="910" y="11"/>
                  </a:lnTo>
                  <a:lnTo>
                    <a:pt x="947" y="2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FFA64E"/>
            </a:solidFill>
            <a:ln w="0">
              <a:solidFill>
                <a:srgbClr val="FFA64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03"/>
            <p:cNvSpPr>
              <a:spLocks/>
            </p:cNvSpPr>
            <p:nvPr/>
          </p:nvSpPr>
          <p:spPr bwMode="auto">
            <a:xfrm>
              <a:off x="3582" y="3117"/>
              <a:ext cx="441" cy="792"/>
            </a:xfrm>
            <a:custGeom>
              <a:avLst/>
              <a:gdLst>
                <a:gd name="T0" fmla="*/ 217 w 881"/>
                <a:gd name="T1" fmla="*/ 0 h 1585"/>
                <a:gd name="T2" fmla="*/ 780 w 881"/>
                <a:gd name="T3" fmla="*/ 650 h 1585"/>
                <a:gd name="T4" fmla="*/ 815 w 881"/>
                <a:gd name="T5" fmla="*/ 698 h 1585"/>
                <a:gd name="T6" fmla="*/ 844 w 881"/>
                <a:gd name="T7" fmla="*/ 749 h 1585"/>
                <a:gd name="T8" fmla="*/ 863 w 881"/>
                <a:gd name="T9" fmla="*/ 802 h 1585"/>
                <a:gd name="T10" fmla="*/ 876 w 881"/>
                <a:gd name="T11" fmla="*/ 859 h 1585"/>
                <a:gd name="T12" fmla="*/ 881 w 881"/>
                <a:gd name="T13" fmla="*/ 918 h 1585"/>
                <a:gd name="T14" fmla="*/ 881 w 881"/>
                <a:gd name="T15" fmla="*/ 1585 h 1585"/>
                <a:gd name="T16" fmla="*/ 307 w 881"/>
                <a:gd name="T17" fmla="*/ 1585 h 1585"/>
                <a:gd name="T18" fmla="*/ 252 w 881"/>
                <a:gd name="T19" fmla="*/ 1580 h 1585"/>
                <a:gd name="T20" fmla="*/ 203 w 881"/>
                <a:gd name="T21" fmla="*/ 1567 h 1585"/>
                <a:gd name="T22" fmla="*/ 155 w 881"/>
                <a:gd name="T23" fmla="*/ 1544 h 1585"/>
                <a:gd name="T24" fmla="*/ 112 w 881"/>
                <a:gd name="T25" fmla="*/ 1516 h 1585"/>
                <a:gd name="T26" fmla="*/ 76 w 881"/>
                <a:gd name="T27" fmla="*/ 1480 h 1585"/>
                <a:gd name="T28" fmla="*/ 46 w 881"/>
                <a:gd name="T29" fmla="*/ 1441 h 1585"/>
                <a:gd name="T30" fmla="*/ 23 w 881"/>
                <a:gd name="T31" fmla="*/ 1395 h 1585"/>
                <a:gd name="T32" fmla="*/ 7 w 881"/>
                <a:gd name="T33" fmla="*/ 1345 h 1585"/>
                <a:gd name="T34" fmla="*/ 0 w 881"/>
                <a:gd name="T35" fmla="*/ 1294 h 1585"/>
                <a:gd name="T36" fmla="*/ 2 w 881"/>
                <a:gd name="T37" fmla="*/ 1239 h 1585"/>
                <a:gd name="T38" fmla="*/ 131 w 881"/>
                <a:gd name="T39" fmla="*/ 203 h 1585"/>
                <a:gd name="T40" fmla="*/ 142 w 881"/>
                <a:gd name="T41" fmla="*/ 148 h 1585"/>
                <a:gd name="T42" fmla="*/ 160 w 881"/>
                <a:gd name="T43" fmla="*/ 94 h 1585"/>
                <a:gd name="T44" fmla="*/ 185 w 881"/>
                <a:gd name="T45" fmla="*/ 45 h 1585"/>
                <a:gd name="T46" fmla="*/ 217 w 881"/>
                <a:gd name="T47" fmla="*/ 0 h 1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81" h="1585">
                  <a:moveTo>
                    <a:pt x="217" y="0"/>
                  </a:moveTo>
                  <a:lnTo>
                    <a:pt x="780" y="650"/>
                  </a:lnTo>
                  <a:lnTo>
                    <a:pt x="815" y="698"/>
                  </a:lnTo>
                  <a:lnTo>
                    <a:pt x="844" y="749"/>
                  </a:lnTo>
                  <a:lnTo>
                    <a:pt x="863" y="802"/>
                  </a:lnTo>
                  <a:lnTo>
                    <a:pt x="876" y="859"/>
                  </a:lnTo>
                  <a:lnTo>
                    <a:pt x="881" y="918"/>
                  </a:lnTo>
                  <a:lnTo>
                    <a:pt x="881" y="1585"/>
                  </a:lnTo>
                  <a:lnTo>
                    <a:pt x="307" y="1585"/>
                  </a:lnTo>
                  <a:lnTo>
                    <a:pt x="252" y="1580"/>
                  </a:lnTo>
                  <a:lnTo>
                    <a:pt x="203" y="1567"/>
                  </a:lnTo>
                  <a:lnTo>
                    <a:pt x="155" y="1544"/>
                  </a:lnTo>
                  <a:lnTo>
                    <a:pt x="112" y="1516"/>
                  </a:lnTo>
                  <a:lnTo>
                    <a:pt x="76" y="1480"/>
                  </a:lnTo>
                  <a:lnTo>
                    <a:pt x="46" y="1441"/>
                  </a:lnTo>
                  <a:lnTo>
                    <a:pt x="23" y="1395"/>
                  </a:lnTo>
                  <a:lnTo>
                    <a:pt x="7" y="1345"/>
                  </a:lnTo>
                  <a:lnTo>
                    <a:pt x="0" y="1294"/>
                  </a:lnTo>
                  <a:lnTo>
                    <a:pt x="2" y="1239"/>
                  </a:lnTo>
                  <a:lnTo>
                    <a:pt x="131" y="203"/>
                  </a:lnTo>
                  <a:lnTo>
                    <a:pt x="142" y="148"/>
                  </a:lnTo>
                  <a:lnTo>
                    <a:pt x="160" y="94"/>
                  </a:lnTo>
                  <a:lnTo>
                    <a:pt x="185" y="4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8C51"/>
            </a:solidFill>
            <a:ln w="0">
              <a:solidFill>
                <a:srgbClr val="FF8C5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04"/>
            <p:cNvSpPr>
              <a:spLocks/>
            </p:cNvSpPr>
            <p:nvPr/>
          </p:nvSpPr>
          <p:spPr bwMode="auto">
            <a:xfrm>
              <a:off x="5150" y="3117"/>
              <a:ext cx="440" cy="792"/>
            </a:xfrm>
            <a:custGeom>
              <a:avLst/>
              <a:gdLst>
                <a:gd name="T0" fmla="*/ 665 w 881"/>
                <a:gd name="T1" fmla="*/ 0 h 1585"/>
                <a:gd name="T2" fmla="*/ 697 w 881"/>
                <a:gd name="T3" fmla="*/ 45 h 1585"/>
                <a:gd name="T4" fmla="*/ 722 w 881"/>
                <a:gd name="T5" fmla="*/ 94 h 1585"/>
                <a:gd name="T6" fmla="*/ 739 w 881"/>
                <a:gd name="T7" fmla="*/ 148 h 1585"/>
                <a:gd name="T8" fmla="*/ 750 w 881"/>
                <a:gd name="T9" fmla="*/ 203 h 1585"/>
                <a:gd name="T10" fmla="*/ 880 w 881"/>
                <a:gd name="T11" fmla="*/ 1239 h 1585"/>
                <a:gd name="T12" fmla="*/ 881 w 881"/>
                <a:gd name="T13" fmla="*/ 1294 h 1585"/>
                <a:gd name="T14" fmla="*/ 874 w 881"/>
                <a:gd name="T15" fmla="*/ 1345 h 1585"/>
                <a:gd name="T16" fmla="*/ 860 w 881"/>
                <a:gd name="T17" fmla="*/ 1395 h 1585"/>
                <a:gd name="T18" fmla="*/ 835 w 881"/>
                <a:gd name="T19" fmla="*/ 1441 h 1585"/>
                <a:gd name="T20" fmla="*/ 805 w 881"/>
                <a:gd name="T21" fmla="*/ 1480 h 1585"/>
                <a:gd name="T22" fmla="*/ 770 w 881"/>
                <a:gd name="T23" fmla="*/ 1516 h 1585"/>
                <a:gd name="T24" fmla="*/ 727 w 881"/>
                <a:gd name="T25" fmla="*/ 1544 h 1585"/>
                <a:gd name="T26" fmla="*/ 681 w 881"/>
                <a:gd name="T27" fmla="*/ 1567 h 1585"/>
                <a:gd name="T28" fmla="*/ 629 w 881"/>
                <a:gd name="T29" fmla="*/ 1580 h 1585"/>
                <a:gd name="T30" fmla="*/ 576 w 881"/>
                <a:gd name="T31" fmla="*/ 1585 h 1585"/>
                <a:gd name="T32" fmla="*/ 0 w 881"/>
                <a:gd name="T33" fmla="*/ 1585 h 1585"/>
                <a:gd name="T34" fmla="*/ 0 w 881"/>
                <a:gd name="T35" fmla="*/ 918 h 1585"/>
                <a:gd name="T36" fmla="*/ 6 w 881"/>
                <a:gd name="T37" fmla="*/ 859 h 1585"/>
                <a:gd name="T38" fmla="*/ 18 w 881"/>
                <a:gd name="T39" fmla="*/ 802 h 1585"/>
                <a:gd name="T40" fmla="*/ 38 w 881"/>
                <a:gd name="T41" fmla="*/ 749 h 1585"/>
                <a:gd name="T42" fmla="*/ 66 w 881"/>
                <a:gd name="T43" fmla="*/ 698 h 1585"/>
                <a:gd name="T44" fmla="*/ 102 w 881"/>
                <a:gd name="T45" fmla="*/ 650 h 1585"/>
                <a:gd name="T46" fmla="*/ 665 w 881"/>
                <a:gd name="T47" fmla="*/ 0 h 1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81" h="1585">
                  <a:moveTo>
                    <a:pt x="665" y="0"/>
                  </a:moveTo>
                  <a:lnTo>
                    <a:pt x="697" y="45"/>
                  </a:lnTo>
                  <a:lnTo>
                    <a:pt x="722" y="94"/>
                  </a:lnTo>
                  <a:lnTo>
                    <a:pt x="739" y="148"/>
                  </a:lnTo>
                  <a:lnTo>
                    <a:pt x="750" y="203"/>
                  </a:lnTo>
                  <a:lnTo>
                    <a:pt x="880" y="1239"/>
                  </a:lnTo>
                  <a:lnTo>
                    <a:pt x="881" y="1294"/>
                  </a:lnTo>
                  <a:lnTo>
                    <a:pt x="874" y="1345"/>
                  </a:lnTo>
                  <a:lnTo>
                    <a:pt x="860" y="1395"/>
                  </a:lnTo>
                  <a:lnTo>
                    <a:pt x="835" y="1441"/>
                  </a:lnTo>
                  <a:lnTo>
                    <a:pt x="805" y="1480"/>
                  </a:lnTo>
                  <a:lnTo>
                    <a:pt x="770" y="1516"/>
                  </a:lnTo>
                  <a:lnTo>
                    <a:pt x="727" y="1544"/>
                  </a:lnTo>
                  <a:lnTo>
                    <a:pt x="681" y="1567"/>
                  </a:lnTo>
                  <a:lnTo>
                    <a:pt x="629" y="1580"/>
                  </a:lnTo>
                  <a:lnTo>
                    <a:pt x="576" y="1585"/>
                  </a:lnTo>
                  <a:lnTo>
                    <a:pt x="0" y="1585"/>
                  </a:lnTo>
                  <a:lnTo>
                    <a:pt x="0" y="918"/>
                  </a:lnTo>
                  <a:lnTo>
                    <a:pt x="6" y="859"/>
                  </a:lnTo>
                  <a:lnTo>
                    <a:pt x="18" y="802"/>
                  </a:lnTo>
                  <a:lnTo>
                    <a:pt x="38" y="749"/>
                  </a:lnTo>
                  <a:lnTo>
                    <a:pt x="66" y="698"/>
                  </a:lnTo>
                  <a:lnTo>
                    <a:pt x="102" y="650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FF8C51"/>
            </a:solidFill>
            <a:ln w="0">
              <a:solidFill>
                <a:srgbClr val="FF8C5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197089" y="1210347"/>
            <a:ext cx="1009864" cy="1465661"/>
            <a:chOff x="9791263" y="1398182"/>
            <a:chExt cx="1352585" cy="1963067"/>
          </a:xfrm>
        </p:grpSpPr>
        <p:grpSp>
          <p:nvGrpSpPr>
            <p:cNvPr id="119" name="Group 107"/>
            <p:cNvGrpSpPr>
              <a:grpSpLocks noChangeAspect="1"/>
            </p:cNvGrpSpPr>
            <p:nvPr/>
          </p:nvGrpSpPr>
          <p:grpSpPr bwMode="auto">
            <a:xfrm>
              <a:off x="9791263" y="1398182"/>
              <a:ext cx="1352585" cy="1963067"/>
              <a:chOff x="5130" y="469"/>
              <a:chExt cx="2045" cy="2968"/>
            </a:xfrm>
          </p:grpSpPr>
          <p:sp>
            <p:nvSpPr>
              <p:cNvPr id="122" name="Freeform 109"/>
              <p:cNvSpPr>
                <a:spLocks/>
              </p:cNvSpPr>
              <p:nvPr/>
            </p:nvSpPr>
            <p:spPr bwMode="auto">
              <a:xfrm>
                <a:off x="5130" y="469"/>
                <a:ext cx="2045" cy="2968"/>
              </a:xfrm>
              <a:custGeom>
                <a:avLst/>
                <a:gdLst>
                  <a:gd name="T0" fmla="*/ 1150 w 4090"/>
                  <a:gd name="T1" fmla="*/ 21 h 5935"/>
                  <a:gd name="T2" fmla="*/ 1415 w 4090"/>
                  <a:gd name="T3" fmla="*/ 61 h 5935"/>
                  <a:gd name="T4" fmla="*/ 1591 w 4090"/>
                  <a:gd name="T5" fmla="*/ 94 h 5935"/>
                  <a:gd name="T6" fmla="*/ 1683 w 4090"/>
                  <a:gd name="T7" fmla="*/ 88 h 5935"/>
                  <a:gd name="T8" fmla="*/ 1811 w 4090"/>
                  <a:gd name="T9" fmla="*/ 23 h 5935"/>
                  <a:gd name="T10" fmla="*/ 2012 w 4090"/>
                  <a:gd name="T11" fmla="*/ 3 h 5935"/>
                  <a:gd name="T12" fmla="*/ 2619 w 4090"/>
                  <a:gd name="T13" fmla="*/ 68 h 5935"/>
                  <a:gd name="T14" fmla="*/ 3105 w 4090"/>
                  <a:gd name="T15" fmla="*/ 191 h 5935"/>
                  <a:gd name="T16" fmla="*/ 3590 w 4090"/>
                  <a:gd name="T17" fmla="*/ 119 h 5935"/>
                  <a:gd name="T18" fmla="*/ 3646 w 4090"/>
                  <a:gd name="T19" fmla="*/ 251 h 5935"/>
                  <a:gd name="T20" fmla="*/ 3711 w 4090"/>
                  <a:gd name="T21" fmla="*/ 462 h 5935"/>
                  <a:gd name="T22" fmla="*/ 3781 w 4090"/>
                  <a:gd name="T23" fmla="*/ 509 h 5935"/>
                  <a:gd name="T24" fmla="*/ 3870 w 4090"/>
                  <a:gd name="T25" fmla="*/ 936 h 5935"/>
                  <a:gd name="T26" fmla="*/ 3881 w 4090"/>
                  <a:gd name="T27" fmla="*/ 1438 h 5935"/>
                  <a:gd name="T28" fmla="*/ 3819 w 4090"/>
                  <a:gd name="T29" fmla="*/ 1839 h 5935"/>
                  <a:gd name="T30" fmla="*/ 3738 w 4090"/>
                  <a:gd name="T31" fmla="*/ 2118 h 5935"/>
                  <a:gd name="T32" fmla="*/ 3779 w 4090"/>
                  <a:gd name="T33" fmla="*/ 2300 h 5935"/>
                  <a:gd name="T34" fmla="*/ 3743 w 4090"/>
                  <a:gd name="T35" fmla="*/ 2508 h 5935"/>
                  <a:gd name="T36" fmla="*/ 3584 w 4090"/>
                  <a:gd name="T37" fmla="*/ 2642 h 5935"/>
                  <a:gd name="T38" fmla="*/ 3474 w 4090"/>
                  <a:gd name="T39" fmla="*/ 2837 h 5935"/>
                  <a:gd name="T40" fmla="*/ 3374 w 4090"/>
                  <a:gd name="T41" fmla="*/ 3103 h 5935"/>
                  <a:gd name="T42" fmla="*/ 3167 w 4090"/>
                  <a:gd name="T43" fmla="*/ 3298 h 5935"/>
                  <a:gd name="T44" fmla="*/ 2664 w 4090"/>
                  <a:gd name="T45" fmla="*/ 3887 h 5935"/>
                  <a:gd name="T46" fmla="*/ 2760 w 4090"/>
                  <a:gd name="T47" fmla="*/ 4019 h 5935"/>
                  <a:gd name="T48" fmla="*/ 3018 w 4090"/>
                  <a:gd name="T49" fmla="*/ 4048 h 5935"/>
                  <a:gd name="T50" fmla="*/ 3642 w 4090"/>
                  <a:gd name="T51" fmla="*/ 4216 h 5935"/>
                  <a:gd name="T52" fmla="*/ 3830 w 4090"/>
                  <a:gd name="T53" fmla="*/ 4344 h 5935"/>
                  <a:gd name="T54" fmla="*/ 3918 w 4090"/>
                  <a:gd name="T55" fmla="*/ 4554 h 5935"/>
                  <a:gd name="T56" fmla="*/ 4058 w 4090"/>
                  <a:gd name="T57" fmla="*/ 5284 h 5935"/>
                  <a:gd name="T58" fmla="*/ 4088 w 4090"/>
                  <a:gd name="T59" fmla="*/ 5432 h 5935"/>
                  <a:gd name="T60" fmla="*/ 3886 w 4090"/>
                  <a:gd name="T61" fmla="*/ 5492 h 5935"/>
                  <a:gd name="T62" fmla="*/ 3843 w 4090"/>
                  <a:gd name="T63" fmla="*/ 5859 h 5935"/>
                  <a:gd name="T64" fmla="*/ 3682 w 4090"/>
                  <a:gd name="T65" fmla="*/ 5935 h 5935"/>
                  <a:gd name="T66" fmla="*/ 278 w 4090"/>
                  <a:gd name="T67" fmla="*/ 5890 h 5935"/>
                  <a:gd name="T68" fmla="*/ 202 w 4090"/>
                  <a:gd name="T69" fmla="*/ 5731 h 5935"/>
                  <a:gd name="T70" fmla="*/ 13 w 4090"/>
                  <a:gd name="T71" fmla="*/ 5454 h 5935"/>
                  <a:gd name="T72" fmla="*/ 16 w 4090"/>
                  <a:gd name="T73" fmla="*/ 5302 h 5935"/>
                  <a:gd name="T74" fmla="*/ 81 w 4090"/>
                  <a:gd name="T75" fmla="*/ 5273 h 5935"/>
                  <a:gd name="T76" fmla="*/ 228 w 4090"/>
                  <a:gd name="T77" fmla="*/ 4391 h 5935"/>
                  <a:gd name="T78" fmla="*/ 394 w 4090"/>
                  <a:gd name="T79" fmla="*/ 4238 h 5935"/>
                  <a:gd name="T80" fmla="*/ 1030 w 4090"/>
                  <a:gd name="T81" fmla="*/ 4039 h 5935"/>
                  <a:gd name="T82" fmla="*/ 1290 w 4090"/>
                  <a:gd name="T83" fmla="*/ 4037 h 5935"/>
                  <a:gd name="T84" fmla="*/ 1413 w 4090"/>
                  <a:gd name="T85" fmla="*/ 3927 h 5935"/>
                  <a:gd name="T86" fmla="*/ 990 w 4090"/>
                  <a:gd name="T87" fmla="*/ 3329 h 5935"/>
                  <a:gd name="T88" fmla="*/ 757 w 4090"/>
                  <a:gd name="T89" fmla="*/ 3161 h 5935"/>
                  <a:gd name="T90" fmla="*/ 629 w 4090"/>
                  <a:gd name="T91" fmla="*/ 2908 h 5935"/>
                  <a:gd name="T92" fmla="*/ 557 w 4090"/>
                  <a:gd name="T93" fmla="*/ 2655 h 5935"/>
                  <a:gd name="T94" fmla="*/ 378 w 4090"/>
                  <a:gd name="T95" fmla="*/ 2552 h 5935"/>
                  <a:gd name="T96" fmla="*/ 305 w 4090"/>
                  <a:gd name="T97" fmla="*/ 2353 h 5935"/>
                  <a:gd name="T98" fmla="*/ 383 w 4090"/>
                  <a:gd name="T99" fmla="*/ 2148 h 5935"/>
                  <a:gd name="T100" fmla="*/ 324 w 4090"/>
                  <a:gd name="T101" fmla="*/ 1885 h 5935"/>
                  <a:gd name="T102" fmla="*/ 257 w 4090"/>
                  <a:gd name="T103" fmla="*/ 1550 h 5935"/>
                  <a:gd name="T104" fmla="*/ 210 w 4090"/>
                  <a:gd name="T105" fmla="*/ 1241 h 5935"/>
                  <a:gd name="T106" fmla="*/ 215 w 4090"/>
                  <a:gd name="T107" fmla="*/ 972 h 5935"/>
                  <a:gd name="T108" fmla="*/ 296 w 4090"/>
                  <a:gd name="T109" fmla="*/ 746 h 5935"/>
                  <a:gd name="T110" fmla="*/ 423 w 4090"/>
                  <a:gd name="T111" fmla="*/ 609 h 5935"/>
                  <a:gd name="T112" fmla="*/ 560 w 4090"/>
                  <a:gd name="T113" fmla="*/ 540 h 5935"/>
                  <a:gd name="T114" fmla="*/ 669 w 4090"/>
                  <a:gd name="T115" fmla="*/ 515 h 5935"/>
                  <a:gd name="T116" fmla="*/ 714 w 4090"/>
                  <a:gd name="T117" fmla="*/ 511 h 5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90" h="5935">
                    <a:moveTo>
                      <a:pt x="918" y="0"/>
                    </a:moveTo>
                    <a:lnTo>
                      <a:pt x="998" y="7"/>
                    </a:lnTo>
                    <a:lnTo>
                      <a:pt x="1074" y="14"/>
                    </a:lnTo>
                    <a:lnTo>
                      <a:pt x="1150" y="21"/>
                    </a:lnTo>
                    <a:lnTo>
                      <a:pt x="1222" y="30"/>
                    </a:lnTo>
                    <a:lnTo>
                      <a:pt x="1290" y="41"/>
                    </a:lnTo>
                    <a:lnTo>
                      <a:pt x="1356" y="50"/>
                    </a:lnTo>
                    <a:lnTo>
                      <a:pt x="1415" y="61"/>
                    </a:lnTo>
                    <a:lnTo>
                      <a:pt x="1469" y="70"/>
                    </a:lnTo>
                    <a:lnTo>
                      <a:pt x="1516" y="79"/>
                    </a:lnTo>
                    <a:lnTo>
                      <a:pt x="1558" y="86"/>
                    </a:lnTo>
                    <a:lnTo>
                      <a:pt x="1591" y="94"/>
                    </a:lnTo>
                    <a:lnTo>
                      <a:pt x="1614" y="97"/>
                    </a:lnTo>
                    <a:lnTo>
                      <a:pt x="1630" y="101"/>
                    </a:lnTo>
                    <a:lnTo>
                      <a:pt x="1636" y="103"/>
                    </a:lnTo>
                    <a:lnTo>
                      <a:pt x="1683" y="88"/>
                    </a:lnTo>
                    <a:lnTo>
                      <a:pt x="1726" y="72"/>
                    </a:lnTo>
                    <a:lnTo>
                      <a:pt x="1760" y="56"/>
                    </a:lnTo>
                    <a:lnTo>
                      <a:pt x="1789" y="39"/>
                    </a:lnTo>
                    <a:lnTo>
                      <a:pt x="1811" y="23"/>
                    </a:lnTo>
                    <a:lnTo>
                      <a:pt x="1827" y="10"/>
                    </a:lnTo>
                    <a:lnTo>
                      <a:pt x="1836" y="3"/>
                    </a:lnTo>
                    <a:lnTo>
                      <a:pt x="1840" y="0"/>
                    </a:lnTo>
                    <a:lnTo>
                      <a:pt x="2012" y="3"/>
                    </a:lnTo>
                    <a:lnTo>
                      <a:pt x="2174" y="12"/>
                    </a:lnTo>
                    <a:lnTo>
                      <a:pt x="2332" y="27"/>
                    </a:lnTo>
                    <a:lnTo>
                      <a:pt x="2480" y="47"/>
                    </a:lnTo>
                    <a:lnTo>
                      <a:pt x="2619" y="68"/>
                    </a:lnTo>
                    <a:lnTo>
                      <a:pt x="2753" y="95"/>
                    </a:lnTo>
                    <a:lnTo>
                      <a:pt x="2877" y="126"/>
                    </a:lnTo>
                    <a:lnTo>
                      <a:pt x="2995" y="159"/>
                    </a:lnTo>
                    <a:lnTo>
                      <a:pt x="3105" y="191"/>
                    </a:lnTo>
                    <a:lnTo>
                      <a:pt x="3206" y="227"/>
                    </a:lnTo>
                    <a:lnTo>
                      <a:pt x="3581" y="103"/>
                    </a:lnTo>
                    <a:lnTo>
                      <a:pt x="3582" y="106"/>
                    </a:lnTo>
                    <a:lnTo>
                      <a:pt x="3590" y="119"/>
                    </a:lnTo>
                    <a:lnTo>
                      <a:pt x="3602" y="139"/>
                    </a:lnTo>
                    <a:lnTo>
                      <a:pt x="3615" y="168"/>
                    </a:lnTo>
                    <a:lnTo>
                      <a:pt x="3629" y="204"/>
                    </a:lnTo>
                    <a:lnTo>
                      <a:pt x="3646" y="251"/>
                    </a:lnTo>
                    <a:lnTo>
                      <a:pt x="3660" y="305"/>
                    </a:lnTo>
                    <a:lnTo>
                      <a:pt x="3671" y="370"/>
                    </a:lnTo>
                    <a:lnTo>
                      <a:pt x="3680" y="444"/>
                    </a:lnTo>
                    <a:lnTo>
                      <a:pt x="3711" y="462"/>
                    </a:lnTo>
                    <a:lnTo>
                      <a:pt x="3738" y="480"/>
                    </a:lnTo>
                    <a:lnTo>
                      <a:pt x="3758" y="493"/>
                    </a:lnTo>
                    <a:lnTo>
                      <a:pt x="3772" y="502"/>
                    </a:lnTo>
                    <a:lnTo>
                      <a:pt x="3781" y="509"/>
                    </a:lnTo>
                    <a:lnTo>
                      <a:pt x="3785" y="511"/>
                    </a:lnTo>
                    <a:lnTo>
                      <a:pt x="3823" y="657"/>
                    </a:lnTo>
                    <a:lnTo>
                      <a:pt x="3850" y="798"/>
                    </a:lnTo>
                    <a:lnTo>
                      <a:pt x="3870" y="936"/>
                    </a:lnTo>
                    <a:lnTo>
                      <a:pt x="3882" y="1070"/>
                    </a:lnTo>
                    <a:lnTo>
                      <a:pt x="3888" y="1198"/>
                    </a:lnTo>
                    <a:lnTo>
                      <a:pt x="3886" y="1321"/>
                    </a:lnTo>
                    <a:lnTo>
                      <a:pt x="3881" y="1438"/>
                    </a:lnTo>
                    <a:lnTo>
                      <a:pt x="3870" y="1548"/>
                    </a:lnTo>
                    <a:lnTo>
                      <a:pt x="3855" y="1653"/>
                    </a:lnTo>
                    <a:lnTo>
                      <a:pt x="3839" y="1751"/>
                    </a:lnTo>
                    <a:lnTo>
                      <a:pt x="3819" y="1839"/>
                    </a:lnTo>
                    <a:lnTo>
                      <a:pt x="3799" y="1923"/>
                    </a:lnTo>
                    <a:lnTo>
                      <a:pt x="3778" y="1997"/>
                    </a:lnTo>
                    <a:lnTo>
                      <a:pt x="3758" y="2062"/>
                    </a:lnTo>
                    <a:lnTo>
                      <a:pt x="3738" y="2118"/>
                    </a:lnTo>
                    <a:lnTo>
                      <a:pt x="3720" y="2165"/>
                    </a:lnTo>
                    <a:lnTo>
                      <a:pt x="3747" y="2206"/>
                    </a:lnTo>
                    <a:lnTo>
                      <a:pt x="3767" y="2252"/>
                    </a:lnTo>
                    <a:lnTo>
                      <a:pt x="3779" y="2300"/>
                    </a:lnTo>
                    <a:lnTo>
                      <a:pt x="3785" y="2353"/>
                    </a:lnTo>
                    <a:lnTo>
                      <a:pt x="3779" y="2409"/>
                    </a:lnTo>
                    <a:lnTo>
                      <a:pt x="3765" y="2461"/>
                    </a:lnTo>
                    <a:lnTo>
                      <a:pt x="3743" y="2508"/>
                    </a:lnTo>
                    <a:lnTo>
                      <a:pt x="3712" y="2552"/>
                    </a:lnTo>
                    <a:lnTo>
                      <a:pt x="3674" y="2588"/>
                    </a:lnTo>
                    <a:lnTo>
                      <a:pt x="3633" y="2618"/>
                    </a:lnTo>
                    <a:lnTo>
                      <a:pt x="3584" y="2642"/>
                    </a:lnTo>
                    <a:lnTo>
                      <a:pt x="3532" y="2655"/>
                    </a:lnTo>
                    <a:lnTo>
                      <a:pt x="3477" y="2660"/>
                    </a:lnTo>
                    <a:lnTo>
                      <a:pt x="3477" y="2763"/>
                    </a:lnTo>
                    <a:lnTo>
                      <a:pt x="3474" y="2837"/>
                    </a:lnTo>
                    <a:lnTo>
                      <a:pt x="3459" y="2908"/>
                    </a:lnTo>
                    <a:lnTo>
                      <a:pt x="3440" y="2976"/>
                    </a:lnTo>
                    <a:lnTo>
                      <a:pt x="3411" y="3041"/>
                    </a:lnTo>
                    <a:lnTo>
                      <a:pt x="3374" y="3103"/>
                    </a:lnTo>
                    <a:lnTo>
                      <a:pt x="3331" y="3161"/>
                    </a:lnTo>
                    <a:lnTo>
                      <a:pt x="3282" y="3211"/>
                    </a:lnTo>
                    <a:lnTo>
                      <a:pt x="3226" y="3258"/>
                    </a:lnTo>
                    <a:lnTo>
                      <a:pt x="3167" y="3298"/>
                    </a:lnTo>
                    <a:lnTo>
                      <a:pt x="3100" y="3329"/>
                    </a:lnTo>
                    <a:lnTo>
                      <a:pt x="2659" y="3513"/>
                    </a:lnTo>
                    <a:lnTo>
                      <a:pt x="2659" y="3844"/>
                    </a:lnTo>
                    <a:lnTo>
                      <a:pt x="2664" y="3887"/>
                    </a:lnTo>
                    <a:lnTo>
                      <a:pt x="2677" y="3927"/>
                    </a:lnTo>
                    <a:lnTo>
                      <a:pt x="2697" y="3963"/>
                    </a:lnTo>
                    <a:lnTo>
                      <a:pt x="2726" y="3994"/>
                    </a:lnTo>
                    <a:lnTo>
                      <a:pt x="2760" y="4019"/>
                    </a:lnTo>
                    <a:lnTo>
                      <a:pt x="2798" y="4037"/>
                    </a:lnTo>
                    <a:lnTo>
                      <a:pt x="2946" y="4086"/>
                    </a:lnTo>
                    <a:lnTo>
                      <a:pt x="2980" y="4062"/>
                    </a:lnTo>
                    <a:lnTo>
                      <a:pt x="3018" y="4048"/>
                    </a:lnTo>
                    <a:lnTo>
                      <a:pt x="3058" y="4039"/>
                    </a:lnTo>
                    <a:lnTo>
                      <a:pt x="3102" y="4041"/>
                    </a:lnTo>
                    <a:lnTo>
                      <a:pt x="3143" y="4050"/>
                    </a:lnTo>
                    <a:lnTo>
                      <a:pt x="3642" y="4216"/>
                    </a:lnTo>
                    <a:lnTo>
                      <a:pt x="3696" y="4238"/>
                    </a:lnTo>
                    <a:lnTo>
                      <a:pt x="3745" y="4268"/>
                    </a:lnTo>
                    <a:lnTo>
                      <a:pt x="3790" y="4303"/>
                    </a:lnTo>
                    <a:lnTo>
                      <a:pt x="3830" y="4344"/>
                    </a:lnTo>
                    <a:lnTo>
                      <a:pt x="3862" y="4391"/>
                    </a:lnTo>
                    <a:lnTo>
                      <a:pt x="3888" y="4442"/>
                    </a:lnTo>
                    <a:lnTo>
                      <a:pt x="3908" y="4496"/>
                    </a:lnTo>
                    <a:lnTo>
                      <a:pt x="3918" y="4554"/>
                    </a:lnTo>
                    <a:lnTo>
                      <a:pt x="4009" y="5273"/>
                    </a:lnTo>
                    <a:lnTo>
                      <a:pt x="4014" y="5271"/>
                    </a:lnTo>
                    <a:lnTo>
                      <a:pt x="4038" y="5275"/>
                    </a:lnTo>
                    <a:lnTo>
                      <a:pt x="4058" y="5284"/>
                    </a:lnTo>
                    <a:lnTo>
                      <a:pt x="4074" y="5302"/>
                    </a:lnTo>
                    <a:lnTo>
                      <a:pt x="4081" y="5326"/>
                    </a:lnTo>
                    <a:lnTo>
                      <a:pt x="4090" y="5409"/>
                    </a:lnTo>
                    <a:lnTo>
                      <a:pt x="4088" y="5432"/>
                    </a:lnTo>
                    <a:lnTo>
                      <a:pt x="4078" y="5454"/>
                    </a:lnTo>
                    <a:lnTo>
                      <a:pt x="4059" y="5468"/>
                    </a:lnTo>
                    <a:lnTo>
                      <a:pt x="4036" y="5476"/>
                    </a:lnTo>
                    <a:lnTo>
                      <a:pt x="3886" y="5492"/>
                    </a:lnTo>
                    <a:lnTo>
                      <a:pt x="3886" y="5731"/>
                    </a:lnTo>
                    <a:lnTo>
                      <a:pt x="3881" y="5778"/>
                    </a:lnTo>
                    <a:lnTo>
                      <a:pt x="3866" y="5821"/>
                    </a:lnTo>
                    <a:lnTo>
                      <a:pt x="3843" y="5859"/>
                    </a:lnTo>
                    <a:lnTo>
                      <a:pt x="3810" y="5890"/>
                    </a:lnTo>
                    <a:lnTo>
                      <a:pt x="3772" y="5915"/>
                    </a:lnTo>
                    <a:lnTo>
                      <a:pt x="3729" y="5929"/>
                    </a:lnTo>
                    <a:lnTo>
                      <a:pt x="3682" y="5935"/>
                    </a:lnTo>
                    <a:lnTo>
                      <a:pt x="407" y="5935"/>
                    </a:lnTo>
                    <a:lnTo>
                      <a:pt x="360" y="5929"/>
                    </a:lnTo>
                    <a:lnTo>
                      <a:pt x="316" y="5915"/>
                    </a:lnTo>
                    <a:lnTo>
                      <a:pt x="278" y="5890"/>
                    </a:lnTo>
                    <a:lnTo>
                      <a:pt x="248" y="5859"/>
                    </a:lnTo>
                    <a:lnTo>
                      <a:pt x="224" y="5821"/>
                    </a:lnTo>
                    <a:lnTo>
                      <a:pt x="208" y="5778"/>
                    </a:lnTo>
                    <a:lnTo>
                      <a:pt x="202" y="5731"/>
                    </a:lnTo>
                    <a:lnTo>
                      <a:pt x="202" y="5492"/>
                    </a:lnTo>
                    <a:lnTo>
                      <a:pt x="52" y="5476"/>
                    </a:lnTo>
                    <a:lnTo>
                      <a:pt x="31" y="5468"/>
                    </a:lnTo>
                    <a:lnTo>
                      <a:pt x="13" y="5454"/>
                    </a:lnTo>
                    <a:lnTo>
                      <a:pt x="2" y="5432"/>
                    </a:lnTo>
                    <a:lnTo>
                      <a:pt x="0" y="5409"/>
                    </a:lnTo>
                    <a:lnTo>
                      <a:pt x="9" y="5326"/>
                    </a:lnTo>
                    <a:lnTo>
                      <a:pt x="16" y="5302"/>
                    </a:lnTo>
                    <a:lnTo>
                      <a:pt x="31" y="5284"/>
                    </a:lnTo>
                    <a:lnTo>
                      <a:pt x="52" y="5275"/>
                    </a:lnTo>
                    <a:lnTo>
                      <a:pt x="76" y="5271"/>
                    </a:lnTo>
                    <a:lnTo>
                      <a:pt x="81" y="5273"/>
                    </a:lnTo>
                    <a:lnTo>
                      <a:pt x="170" y="4554"/>
                    </a:lnTo>
                    <a:lnTo>
                      <a:pt x="183" y="4496"/>
                    </a:lnTo>
                    <a:lnTo>
                      <a:pt x="201" y="4442"/>
                    </a:lnTo>
                    <a:lnTo>
                      <a:pt x="228" y="4391"/>
                    </a:lnTo>
                    <a:lnTo>
                      <a:pt x="260" y="4344"/>
                    </a:lnTo>
                    <a:lnTo>
                      <a:pt x="300" y="4303"/>
                    </a:lnTo>
                    <a:lnTo>
                      <a:pt x="343" y="4268"/>
                    </a:lnTo>
                    <a:lnTo>
                      <a:pt x="394" y="4238"/>
                    </a:lnTo>
                    <a:lnTo>
                      <a:pt x="446" y="4216"/>
                    </a:lnTo>
                    <a:lnTo>
                      <a:pt x="947" y="4050"/>
                    </a:lnTo>
                    <a:lnTo>
                      <a:pt x="989" y="4041"/>
                    </a:lnTo>
                    <a:lnTo>
                      <a:pt x="1030" y="4039"/>
                    </a:lnTo>
                    <a:lnTo>
                      <a:pt x="1072" y="4048"/>
                    </a:lnTo>
                    <a:lnTo>
                      <a:pt x="1110" y="4062"/>
                    </a:lnTo>
                    <a:lnTo>
                      <a:pt x="1144" y="4086"/>
                    </a:lnTo>
                    <a:lnTo>
                      <a:pt x="1290" y="4037"/>
                    </a:lnTo>
                    <a:lnTo>
                      <a:pt x="1330" y="4019"/>
                    </a:lnTo>
                    <a:lnTo>
                      <a:pt x="1365" y="3994"/>
                    </a:lnTo>
                    <a:lnTo>
                      <a:pt x="1392" y="3963"/>
                    </a:lnTo>
                    <a:lnTo>
                      <a:pt x="1413" y="3927"/>
                    </a:lnTo>
                    <a:lnTo>
                      <a:pt x="1426" y="3887"/>
                    </a:lnTo>
                    <a:lnTo>
                      <a:pt x="1431" y="3844"/>
                    </a:lnTo>
                    <a:lnTo>
                      <a:pt x="1431" y="3513"/>
                    </a:lnTo>
                    <a:lnTo>
                      <a:pt x="990" y="3329"/>
                    </a:lnTo>
                    <a:lnTo>
                      <a:pt x="924" y="3298"/>
                    </a:lnTo>
                    <a:lnTo>
                      <a:pt x="862" y="3258"/>
                    </a:lnTo>
                    <a:lnTo>
                      <a:pt x="808" y="3211"/>
                    </a:lnTo>
                    <a:lnTo>
                      <a:pt x="757" y="3161"/>
                    </a:lnTo>
                    <a:lnTo>
                      <a:pt x="716" y="3103"/>
                    </a:lnTo>
                    <a:lnTo>
                      <a:pt x="680" y="3041"/>
                    </a:lnTo>
                    <a:lnTo>
                      <a:pt x="651" y="2976"/>
                    </a:lnTo>
                    <a:lnTo>
                      <a:pt x="629" y="2908"/>
                    </a:lnTo>
                    <a:lnTo>
                      <a:pt x="616" y="2837"/>
                    </a:lnTo>
                    <a:lnTo>
                      <a:pt x="613" y="2763"/>
                    </a:lnTo>
                    <a:lnTo>
                      <a:pt x="613" y="2660"/>
                    </a:lnTo>
                    <a:lnTo>
                      <a:pt x="557" y="2655"/>
                    </a:lnTo>
                    <a:lnTo>
                      <a:pt x="504" y="2642"/>
                    </a:lnTo>
                    <a:lnTo>
                      <a:pt x="457" y="2618"/>
                    </a:lnTo>
                    <a:lnTo>
                      <a:pt x="414" y="2588"/>
                    </a:lnTo>
                    <a:lnTo>
                      <a:pt x="378" y="2552"/>
                    </a:lnTo>
                    <a:lnTo>
                      <a:pt x="347" y="2508"/>
                    </a:lnTo>
                    <a:lnTo>
                      <a:pt x="324" y="2461"/>
                    </a:lnTo>
                    <a:lnTo>
                      <a:pt x="309" y="2409"/>
                    </a:lnTo>
                    <a:lnTo>
                      <a:pt x="305" y="2353"/>
                    </a:lnTo>
                    <a:lnTo>
                      <a:pt x="311" y="2297"/>
                    </a:lnTo>
                    <a:lnTo>
                      <a:pt x="325" y="2242"/>
                    </a:lnTo>
                    <a:lnTo>
                      <a:pt x="351" y="2192"/>
                    </a:lnTo>
                    <a:lnTo>
                      <a:pt x="383" y="2148"/>
                    </a:lnTo>
                    <a:lnTo>
                      <a:pt x="371" y="2094"/>
                    </a:lnTo>
                    <a:lnTo>
                      <a:pt x="356" y="2031"/>
                    </a:lnTo>
                    <a:lnTo>
                      <a:pt x="340" y="1961"/>
                    </a:lnTo>
                    <a:lnTo>
                      <a:pt x="324" y="1885"/>
                    </a:lnTo>
                    <a:lnTo>
                      <a:pt x="307" y="1803"/>
                    </a:lnTo>
                    <a:lnTo>
                      <a:pt x="289" y="1720"/>
                    </a:lnTo>
                    <a:lnTo>
                      <a:pt x="273" y="1635"/>
                    </a:lnTo>
                    <a:lnTo>
                      <a:pt x="257" y="1550"/>
                    </a:lnTo>
                    <a:lnTo>
                      <a:pt x="242" y="1467"/>
                    </a:lnTo>
                    <a:lnTo>
                      <a:pt x="230" y="1388"/>
                    </a:lnTo>
                    <a:lnTo>
                      <a:pt x="219" y="1312"/>
                    </a:lnTo>
                    <a:lnTo>
                      <a:pt x="210" y="1241"/>
                    </a:lnTo>
                    <a:lnTo>
                      <a:pt x="204" y="1180"/>
                    </a:lnTo>
                    <a:lnTo>
                      <a:pt x="202" y="1126"/>
                    </a:lnTo>
                    <a:lnTo>
                      <a:pt x="206" y="1044"/>
                    </a:lnTo>
                    <a:lnTo>
                      <a:pt x="215" y="972"/>
                    </a:lnTo>
                    <a:lnTo>
                      <a:pt x="228" y="905"/>
                    </a:lnTo>
                    <a:lnTo>
                      <a:pt x="248" y="845"/>
                    </a:lnTo>
                    <a:lnTo>
                      <a:pt x="269" y="793"/>
                    </a:lnTo>
                    <a:lnTo>
                      <a:pt x="296" y="746"/>
                    </a:lnTo>
                    <a:lnTo>
                      <a:pt x="325" y="704"/>
                    </a:lnTo>
                    <a:lnTo>
                      <a:pt x="356" y="668"/>
                    </a:lnTo>
                    <a:lnTo>
                      <a:pt x="389" y="636"/>
                    </a:lnTo>
                    <a:lnTo>
                      <a:pt x="423" y="609"/>
                    </a:lnTo>
                    <a:lnTo>
                      <a:pt x="459" y="587"/>
                    </a:lnTo>
                    <a:lnTo>
                      <a:pt x="493" y="567"/>
                    </a:lnTo>
                    <a:lnTo>
                      <a:pt x="528" y="553"/>
                    </a:lnTo>
                    <a:lnTo>
                      <a:pt x="560" y="540"/>
                    </a:lnTo>
                    <a:lnTo>
                      <a:pt x="591" y="531"/>
                    </a:lnTo>
                    <a:lnTo>
                      <a:pt x="620" y="524"/>
                    </a:lnTo>
                    <a:lnTo>
                      <a:pt x="647" y="518"/>
                    </a:lnTo>
                    <a:lnTo>
                      <a:pt x="669" y="515"/>
                    </a:lnTo>
                    <a:lnTo>
                      <a:pt x="689" y="513"/>
                    </a:lnTo>
                    <a:lnTo>
                      <a:pt x="703" y="511"/>
                    </a:lnTo>
                    <a:lnTo>
                      <a:pt x="710" y="511"/>
                    </a:lnTo>
                    <a:lnTo>
                      <a:pt x="714" y="511"/>
                    </a:lnTo>
                    <a:lnTo>
                      <a:pt x="918" y="0"/>
                    </a:lnTo>
                    <a:close/>
                  </a:path>
                </a:pathLst>
              </a:custGeom>
              <a:solidFill>
                <a:srgbClr val="FDC88E"/>
              </a:solidFill>
              <a:ln w="0">
                <a:solidFill>
                  <a:srgbClr val="FDC8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110"/>
              <p:cNvSpPr>
                <a:spLocks/>
              </p:cNvSpPr>
              <p:nvPr/>
            </p:nvSpPr>
            <p:spPr bwMode="auto">
              <a:xfrm>
                <a:off x="5794" y="2221"/>
                <a:ext cx="665" cy="268"/>
              </a:xfrm>
              <a:custGeom>
                <a:avLst/>
                <a:gdLst>
                  <a:gd name="T0" fmla="*/ 103 w 1331"/>
                  <a:gd name="T1" fmla="*/ 0 h 535"/>
                  <a:gd name="T2" fmla="*/ 1331 w 1331"/>
                  <a:gd name="T3" fmla="*/ 0 h 535"/>
                  <a:gd name="T4" fmla="*/ 1329 w 1331"/>
                  <a:gd name="T5" fmla="*/ 4 h 535"/>
                  <a:gd name="T6" fmla="*/ 1320 w 1331"/>
                  <a:gd name="T7" fmla="*/ 14 h 535"/>
                  <a:gd name="T8" fmla="*/ 1307 w 1331"/>
                  <a:gd name="T9" fmla="*/ 31 h 535"/>
                  <a:gd name="T10" fmla="*/ 1289 w 1331"/>
                  <a:gd name="T11" fmla="*/ 52 h 535"/>
                  <a:gd name="T12" fmla="*/ 1264 w 1331"/>
                  <a:gd name="T13" fmla="*/ 79 h 535"/>
                  <a:gd name="T14" fmla="*/ 1235 w 1331"/>
                  <a:gd name="T15" fmla="*/ 110 h 535"/>
                  <a:gd name="T16" fmla="*/ 1202 w 1331"/>
                  <a:gd name="T17" fmla="*/ 143 h 535"/>
                  <a:gd name="T18" fmla="*/ 1163 w 1331"/>
                  <a:gd name="T19" fmla="*/ 179 h 535"/>
                  <a:gd name="T20" fmla="*/ 1119 w 1331"/>
                  <a:gd name="T21" fmla="*/ 217 h 535"/>
                  <a:gd name="T22" fmla="*/ 1070 w 1331"/>
                  <a:gd name="T23" fmla="*/ 255 h 535"/>
                  <a:gd name="T24" fmla="*/ 1016 w 1331"/>
                  <a:gd name="T25" fmla="*/ 295 h 535"/>
                  <a:gd name="T26" fmla="*/ 957 w 1331"/>
                  <a:gd name="T27" fmla="*/ 332 h 535"/>
                  <a:gd name="T28" fmla="*/ 893 w 1331"/>
                  <a:gd name="T29" fmla="*/ 370 h 535"/>
                  <a:gd name="T30" fmla="*/ 825 w 1331"/>
                  <a:gd name="T31" fmla="*/ 405 h 535"/>
                  <a:gd name="T32" fmla="*/ 752 w 1331"/>
                  <a:gd name="T33" fmla="*/ 437 h 535"/>
                  <a:gd name="T34" fmla="*/ 675 w 1331"/>
                  <a:gd name="T35" fmla="*/ 466 h 535"/>
                  <a:gd name="T36" fmla="*/ 591 w 1331"/>
                  <a:gd name="T37" fmla="*/ 492 h 535"/>
                  <a:gd name="T38" fmla="*/ 505 w 1331"/>
                  <a:gd name="T39" fmla="*/ 511 h 535"/>
                  <a:gd name="T40" fmla="*/ 413 w 1331"/>
                  <a:gd name="T41" fmla="*/ 526 h 535"/>
                  <a:gd name="T42" fmla="*/ 317 w 1331"/>
                  <a:gd name="T43" fmla="*/ 535 h 535"/>
                  <a:gd name="T44" fmla="*/ 216 w 1331"/>
                  <a:gd name="T45" fmla="*/ 535 h 535"/>
                  <a:gd name="T46" fmla="*/ 111 w 1331"/>
                  <a:gd name="T47" fmla="*/ 529 h 535"/>
                  <a:gd name="T48" fmla="*/ 0 w 1331"/>
                  <a:gd name="T49" fmla="*/ 513 h 535"/>
                  <a:gd name="T50" fmla="*/ 35 w 1331"/>
                  <a:gd name="T51" fmla="*/ 490 h 535"/>
                  <a:gd name="T52" fmla="*/ 64 w 1331"/>
                  <a:gd name="T53" fmla="*/ 457 h 535"/>
                  <a:gd name="T54" fmla="*/ 84 w 1331"/>
                  <a:gd name="T55" fmla="*/ 423 h 535"/>
                  <a:gd name="T56" fmla="*/ 98 w 1331"/>
                  <a:gd name="T57" fmla="*/ 381 h 535"/>
                  <a:gd name="T58" fmla="*/ 103 w 1331"/>
                  <a:gd name="T59" fmla="*/ 340 h 535"/>
                  <a:gd name="T60" fmla="*/ 103 w 1331"/>
                  <a:gd name="T61" fmla="*/ 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31" h="535">
                    <a:moveTo>
                      <a:pt x="103" y="0"/>
                    </a:moveTo>
                    <a:lnTo>
                      <a:pt x="1331" y="0"/>
                    </a:lnTo>
                    <a:lnTo>
                      <a:pt x="1329" y="4"/>
                    </a:lnTo>
                    <a:lnTo>
                      <a:pt x="1320" y="14"/>
                    </a:lnTo>
                    <a:lnTo>
                      <a:pt x="1307" y="31"/>
                    </a:lnTo>
                    <a:lnTo>
                      <a:pt x="1289" y="52"/>
                    </a:lnTo>
                    <a:lnTo>
                      <a:pt x="1264" y="79"/>
                    </a:lnTo>
                    <a:lnTo>
                      <a:pt x="1235" y="110"/>
                    </a:lnTo>
                    <a:lnTo>
                      <a:pt x="1202" y="143"/>
                    </a:lnTo>
                    <a:lnTo>
                      <a:pt x="1163" y="179"/>
                    </a:lnTo>
                    <a:lnTo>
                      <a:pt x="1119" y="217"/>
                    </a:lnTo>
                    <a:lnTo>
                      <a:pt x="1070" y="255"/>
                    </a:lnTo>
                    <a:lnTo>
                      <a:pt x="1016" y="295"/>
                    </a:lnTo>
                    <a:lnTo>
                      <a:pt x="957" y="332"/>
                    </a:lnTo>
                    <a:lnTo>
                      <a:pt x="893" y="370"/>
                    </a:lnTo>
                    <a:lnTo>
                      <a:pt x="825" y="405"/>
                    </a:lnTo>
                    <a:lnTo>
                      <a:pt x="752" y="437"/>
                    </a:lnTo>
                    <a:lnTo>
                      <a:pt x="675" y="466"/>
                    </a:lnTo>
                    <a:lnTo>
                      <a:pt x="591" y="492"/>
                    </a:lnTo>
                    <a:lnTo>
                      <a:pt x="505" y="511"/>
                    </a:lnTo>
                    <a:lnTo>
                      <a:pt x="413" y="526"/>
                    </a:lnTo>
                    <a:lnTo>
                      <a:pt x="317" y="535"/>
                    </a:lnTo>
                    <a:lnTo>
                      <a:pt x="216" y="535"/>
                    </a:lnTo>
                    <a:lnTo>
                      <a:pt x="111" y="529"/>
                    </a:lnTo>
                    <a:lnTo>
                      <a:pt x="0" y="513"/>
                    </a:lnTo>
                    <a:lnTo>
                      <a:pt x="35" y="490"/>
                    </a:lnTo>
                    <a:lnTo>
                      <a:pt x="64" y="457"/>
                    </a:lnTo>
                    <a:lnTo>
                      <a:pt x="84" y="423"/>
                    </a:lnTo>
                    <a:lnTo>
                      <a:pt x="98" y="381"/>
                    </a:lnTo>
                    <a:lnTo>
                      <a:pt x="103" y="340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5B97A"/>
              </a:solidFill>
              <a:ln w="0">
                <a:solidFill>
                  <a:srgbClr val="F5B97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111"/>
              <p:cNvSpPr>
                <a:spLocks/>
              </p:cNvSpPr>
              <p:nvPr/>
            </p:nvSpPr>
            <p:spPr bwMode="auto">
              <a:xfrm>
                <a:off x="5283" y="1134"/>
                <a:ext cx="1739" cy="1177"/>
              </a:xfrm>
              <a:custGeom>
                <a:avLst/>
                <a:gdLst>
                  <a:gd name="T0" fmla="*/ 2661 w 3480"/>
                  <a:gd name="T1" fmla="*/ 0 h 2353"/>
                  <a:gd name="T2" fmla="*/ 2809 w 3480"/>
                  <a:gd name="T3" fmla="*/ 21 h 2353"/>
                  <a:gd name="T4" fmla="*/ 2939 w 3480"/>
                  <a:gd name="T5" fmla="*/ 83 h 2353"/>
                  <a:gd name="T6" fmla="*/ 3048 w 3480"/>
                  <a:gd name="T7" fmla="*/ 177 h 2353"/>
                  <a:gd name="T8" fmla="*/ 3125 w 3480"/>
                  <a:gd name="T9" fmla="*/ 296 h 2353"/>
                  <a:gd name="T10" fmla="*/ 3167 w 3480"/>
                  <a:gd name="T11" fmla="*/ 435 h 2353"/>
                  <a:gd name="T12" fmla="*/ 3172 w 3480"/>
                  <a:gd name="T13" fmla="*/ 717 h 2353"/>
                  <a:gd name="T14" fmla="*/ 3279 w 3480"/>
                  <a:gd name="T15" fmla="*/ 735 h 2353"/>
                  <a:gd name="T16" fmla="*/ 3369 w 3480"/>
                  <a:gd name="T17" fmla="*/ 788 h 2353"/>
                  <a:gd name="T18" fmla="*/ 3438 w 3480"/>
                  <a:gd name="T19" fmla="*/ 869 h 2353"/>
                  <a:gd name="T20" fmla="*/ 3474 w 3480"/>
                  <a:gd name="T21" fmla="*/ 969 h 2353"/>
                  <a:gd name="T22" fmla="*/ 3474 w 3480"/>
                  <a:gd name="T23" fmla="*/ 1079 h 2353"/>
                  <a:gd name="T24" fmla="*/ 3438 w 3480"/>
                  <a:gd name="T25" fmla="*/ 1178 h 2353"/>
                  <a:gd name="T26" fmla="*/ 3369 w 3480"/>
                  <a:gd name="T27" fmla="*/ 1258 h 2353"/>
                  <a:gd name="T28" fmla="*/ 3279 w 3480"/>
                  <a:gd name="T29" fmla="*/ 1312 h 2353"/>
                  <a:gd name="T30" fmla="*/ 3172 w 3480"/>
                  <a:gd name="T31" fmla="*/ 1330 h 2353"/>
                  <a:gd name="T32" fmla="*/ 3169 w 3480"/>
                  <a:gd name="T33" fmla="*/ 1507 h 2353"/>
                  <a:gd name="T34" fmla="*/ 3135 w 3480"/>
                  <a:gd name="T35" fmla="*/ 1646 h 2353"/>
                  <a:gd name="T36" fmla="*/ 3069 w 3480"/>
                  <a:gd name="T37" fmla="*/ 1773 h 2353"/>
                  <a:gd name="T38" fmla="*/ 2977 w 3480"/>
                  <a:gd name="T39" fmla="*/ 1881 h 2353"/>
                  <a:gd name="T40" fmla="*/ 2862 w 3480"/>
                  <a:gd name="T41" fmla="*/ 1968 h 2353"/>
                  <a:gd name="T42" fmla="*/ 2133 w 3480"/>
                  <a:gd name="T43" fmla="*/ 2275 h 2353"/>
                  <a:gd name="T44" fmla="*/ 1940 w 3480"/>
                  <a:gd name="T45" fmla="*/ 2333 h 2353"/>
                  <a:gd name="T46" fmla="*/ 1739 w 3480"/>
                  <a:gd name="T47" fmla="*/ 2353 h 2353"/>
                  <a:gd name="T48" fmla="*/ 1539 w 3480"/>
                  <a:gd name="T49" fmla="*/ 2333 h 2353"/>
                  <a:gd name="T50" fmla="*/ 1345 w 3480"/>
                  <a:gd name="T51" fmla="*/ 2275 h 2353"/>
                  <a:gd name="T52" fmla="*/ 619 w 3480"/>
                  <a:gd name="T53" fmla="*/ 1968 h 2353"/>
                  <a:gd name="T54" fmla="*/ 503 w 3480"/>
                  <a:gd name="T55" fmla="*/ 1881 h 2353"/>
                  <a:gd name="T56" fmla="*/ 411 w 3480"/>
                  <a:gd name="T57" fmla="*/ 1773 h 2353"/>
                  <a:gd name="T58" fmla="*/ 346 w 3480"/>
                  <a:gd name="T59" fmla="*/ 1646 h 2353"/>
                  <a:gd name="T60" fmla="*/ 311 w 3480"/>
                  <a:gd name="T61" fmla="*/ 1507 h 2353"/>
                  <a:gd name="T62" fmla="*/ 308 w 3480"/>
                  <a:gd name="T63" fmla="*/ 1330 h 2353"/>
                  <a:gd name="T64" fmla="*/ 199 w 3480"/>
                  <a:gd name="T65" fmla="*/ 1312 h 2353"/>
                  <a:gd name="T66" fmla="*/ 109 w 3480"/>
                  <a:gd name="T67" fmla="*/ 1258 h 2353"/>
                  <a:gd name="T68" fmla="*/ 42 w 3480"/>
                  <a:gd name="T69" fmla="*/ 1178 h 2353"/>
                  <a:gd name="T70" fmla="*/ 4 w 3480"/>
                  <a:gd name="T71" fmla="*/ 1079 h 2353"/>
                  <a:gd name="T72" fmla="*/ 4 w 3480"/>
                  <a:gd name="T73" fmla="*/ 969 h 2353"/>
                  <a:gd name="T74" fmla="*/ 42 w 3480"/>
                  <a:gd name="T75" fmla="*/ 869 h 2353"/>
                  <a:gd name="T76" fmla="*/ 109 w 3480"/>
                  <a:gd name="T77" fmla="*/ 788 h 2353"/>
                  <a:gd name="T78" fmla="*/ 199 w 3480"/>
                  <a:gd name="T79" fmla="*/ 735 h 2353"/>
                  <a:gd name="T80" fmla="*/ 308 w 3480"/>
                  <a:gd name="T81" fmla="*/ 717 h 2353"/>
                  <a:gd name="T82" fmla="*/ 313 w 3480"/>
                  <a:gd name="T83" fmla="*/ 435 h 2353"/>
                  <a:gd name="T84" fmla="*/ 355 w 3480"/>
                  <a:gd name="T85" fmla="*/ 296 h 2353"/>
                  <a:gd name="T86" fmla="*/ 432 w 3480"/>
                  <a:gd name="T87" fmla="*/ 177 h 2353"/>
                  <a:gd name="T88" fmla="*/ 539 w 3480"/>
                  <a:gd name="T89" fmla="*/ 83 h 2353"/>
                  <a:gd name="T90" fmla="*/ 671 w 3480"/>
                  <a:gd name="T91" fmla="*/ 21 h 2353"/>
                  <a:gd name="T92" fmla="*/ 819 w 3480"/>
                  <a:gd name="T93" fmla="*/ 0 h 2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0" h="2353">
                    <a:moveTo>
                      <a:pt x="819" y="0"/>
                    </a:moveTo>
                    <a:lnTo>
                      <a:pt x="2661" y="0"/>
                    </a:lnTo>
                    <a:lnTo>
                      <a:pt x="2737" y="5"/>
                    </a:lnTo>
                    <a:lnTo>
                      <a:pt x="2809" y="21"/>
                    </a:lnTo>
                    <a:lnTo>
                      <a:pt x="2876" y="47"/>
                    </a:lnTo>
                    <a:lnTo>
                      <a:pt x="2939" y="83"/>
                    </a:lnTo>
                    <a:lnTo>
                      <a:pt x="2997" y="126"/>
                    </a:lnTo>
                    <a:lnTo>
                      <a:pt x="3048" y="177"/>
                    </a:lnTo>
                    <a:lnTo>
                      <a:pt x="3089" y="233"/>
                    </a:lnTo>
                    <a:lnTo>
                      <a:pt x="3125" y="296"/>
                    </a:lnTo>
                    <a:lnTo>
                      <a:pt x="3151" y="363"/>
                    </a:lnTo>
                    <a:lnTo>
                      <a:pt x="3167" y="435"/>
                    </a:lnTo>
                    <a:lnTo>
                      <a:pt x="3172" y="511"/>
                    </a:lnTo>
                    <a:lnTo>
                      <a:pt x="3172" y="717"/>
                    </a:lnTo>
                    <a:lnTo>
                      <a:pt x="3227" y="721"/>
                    </a:lnTo>
                    <a:lnTo>
                      <a:pt x="3279" y="735"/>
                    </a:lnTo>
                    <a:lnTo>
                      <a:pt x="3328" y="759"/>
                    </a:lnTo>
                    <a:lnTo>
                      <a:pt x="3369" y="788"/>
                    </a:lnTo>
                    <a:lnTo>
                      <a:pt x="3407" y="826"/>
                    </a:lnTo>
                    <a:lnTo>
                      <a:pt x="3438" y="869"/>
                    </a:lnTo>
                    <a:lnTo>
                      <a:pt x="3460" y="916"/>
                    </a:lnTo>
                    <a:lnTo>
                      <a:pt x="3474" y="969"/>
                    </a:lnTo>
                    <a:lnTo>
                      <a:pt x="3480" y="1023"/>
                    </a:lnTo>
                    <a:lnTo>
                      <a:pt x="3474" y="1079"/>
                    </a:lnTo>
                    <a:lnTo>
                      <a:pt x="3460" y="1131"/>
                    </a:lnTo>
                    <a:lnTo>
                      <a:pt x="3438" y="1178"/>
                    </a:lnTo>
                    <a:lnTo>
                      <a:pt x="3407" y="1222"/>
                    </a:lnTo>
                    <a:lnTo>
                      <a:pt x="3369" y="1258"/>
                    </a:lnTo>
                    <a:lnTo>
                      <a:pt x="3328" y="1288"/>
                    </a:lnTo>
                    <a:lnTo>
                      <a:pt x="3279" y="1312"/>
                    </a:lnTo>
                    <a:lnTo>
                      <a:pt x="3227" y="1325"/>
                    </a:lnTo>
                    <a:lnTo>
                      <a:pt x="3172" y="1330"/>
                    </a:lnTo>
                    <a:lnTo>
                      <a:pt x="3172" y="1433"/>
                    </a:lnTo>
                    <a:lnTo>
                      <a:pt x="3169" y="1507"/>
                    </a:lnTo>
                    <a:lnTo>
                      <a:pt x="3154" y="1578"/>
                    </a:lnTo>
                    <a:lnTo>
                      <a:pt x="3135" y="1646"/>
                    </a:lnTo>
                    <a:lnTo>
                      <a:pt x="3106" y="1711"/>
                    </a:lnTo>
                    <a:lnTo>
                      <a:pt x="3069" y="1773"/>
                    </a:lnTo>
                    <a:lnTo>
                      <a:pt x="3026" y="1831"/>
                    </a:lnTo>
                    <a:lnTo>
                      <a:pt x="2977" y="1881"/>
                    </a:lnTo>
                    <a:lnTo>
                      <a:pt x="2921" y="1928"/>
                    </a:lnTo>
                    <a:lnTo>
                      <a:pt x="2862" y="1968"/>
                    </a:lnTo>
                    <a:lnTo>
                      <a:pt x="2795" y="1999"/>
                    </a:lnTo>
                    <a:lnTo>
                      <a:pt x="2133" y="2275"/>
                    </a:lnTo>
                    <a:lnTo>
                      <a:pt x="2037" y="2309"/>
                    </a:lnTo>
                    <a:lnTo>
                      <a:pt x="1940" y="2333"/>
                    </a:lnTo>
                    <a:lnTo>
                      <a:pt x="1840" y="2349"/>
                    </a:lnTo>
                    <a:lnTo>
                      <a:pt x="1739" y="2353"/>
                    </a:lnTo>
                    <a:lnTo>
                      <a:pt x="1638" y="2349"/>
                    </a:lnTo>
                    <a:lnTo>
                      <a:pt x="1539" y="2333"/>
                    </a:lnTo>
                    <a:lnTo>
                      <a:pt x="1441" y="2309"/>
                    </a:lnTo>
                    <a:lnTo>
                      <a:pt x="1345" y="2275"/>
                    </a:lnTo>
                    <a:lnTo>
                      <a:pt x="685" y="1999"/>
                    </a:lnTo>
                    <a:lnTo>
                      <a:pt x="619" y="1968"/>
                    </a:lnTo>
                    <a:lnTo>
                      <a:pt x="557" y="1928"/>
                    </a:lnTo>
                    <a:lnTo>
                      <a:pt x="503" y="1881"/>
                    </a:lnTo>
                    <a:lnTo>
                      <a:pt x="452" y="1831"/>
                    </a:lnTo>
                    <a:lnTo>
                      <a:pt x="411" y="1773"/>
                    </a:lnTo>
                    <a:lnTo>
                      <a:pt x="375" y="1711"/>
                    </a:lnTo>
                    <a:lnTo>
                      <a:pt x="346" y="1646"/>
                    </a:lnTo>
                    <a:lnTo>
                      <a:pt x="324" y="1578"/>
                    </a:lnTo>
                    <a:lnTo>
                      <a:pt x="311" y="1507"/>
                    </a:lnTo>
                    <a:lnTo>
                      <a:pt x="308" y="1433"/>
                    </a:lnTo>
                    <a:lnTo>
                      <a:pt x="308" y="1330"/>
                    </a:lnTo>
                    <a:lnTo>
                      <a:pt x="252" y="1325"/>
                    </a:lnTo>
                    <a:lnTo>
                      <a:pt x="199" y="1312"/>
                    </a:lnTo>
                    <a:lnTo>
                      <a:pt x="152" y="1288"/>
                    </a:lnTo>
                    <a:lnTo>
                      <a:pt x="109" y="1258"/>
                    </a:lnTo>
                    <a:lnTo>
                      <a:pt x="73" y="1222"/>
                    </a:lnTo>
                    <a:lnTo>
                      <a:pt x="42" y="1178"/>
                    </a:lnTo>
                    <a:lnTo>
                      <a:pt x="19" y="1131"/>
                    </a:lnTo>
                    <a:lnTo>
                      <a:pt x="4" y="1079"/>
                    </a:lnTo>
                    <a:lnTo>
                      <a:pt x="0" y="1023"/>
                    </a:lnTo>
                    <a:lnTo>
                      <a:pt x="4" y="969"/>
                    </a:lnTo>
                    <a:lnTo>
                      <a:pt x="19" y="916"/>
                    </a:lnTo>
                    <a:lnTo>
                      <a:pt x="42" y="869"/>
                    </a:lnTo>
                    <a:lnTo>
                      <a:pt x="73" y="826"/>
                    </a:lnTo>
                    <a:lnTo>
                      <a:pt x="109" y="788"/>
                    </a:lnTo>
                    <a:lnTo>
                      <a:pt x="152" y="759"/>
                    </a:lnTo>
                    <a:lnTo>
                      <a:pt x="199" y="735"/>
                    </a:lnTo>
                    <a:lnTo>
                      <a:pt x="252" y="721"/>
                    </a:lnTo>
                    <a:lnTo>
                      <a:pt x="308" y="717"/>
                    </a:lnTo>
                    <a:lnTo>
                      <a:pt x="308" y="511"/>
                    </a:lnTo>
                    <a:lnTo>
                      <a:pt x="313" y="435"/>
                    </a:lnTo>
                    <a:lnTo>
                      <a:pt x="329" y="363"/>
                    </a:lnTo>
                    <a:lnTo>
                      <a:pt x="355" y="296"/>
                    </a:lnTo>
                    <a:lnTo>
                      <a:pt x="389" y="233"/>
                    </a:lnTo>
                    <a:lnTo>
                      <a:pt x="432" y="177"/>
                    </a:lnTo>
                    <a:lnTo>
                      <a:pt x="483" y="126"/>
                    </a:lnTo>
                    <a:lnTo>
                      <a:pt x="539" y="83"/>
                    </a:lnTo>
                    <a:lnTo>
                      <a:pt x="602" y="47"/>
                    </a:lnTo>
                    <a:lnTo>
                      <a:pt x="671" y="21"/>
                    </a:lnTo>
                    <a:lnTo>
                      <a:pt x="743" y="5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rgbClr val="FFD7A3"/>
              </a:solidFill>
              <a:ln w="0">
                <a:solidFill>
                  <a:srgbClr val="FFD7A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112"/>
              <p:cNvSpPr>
                <a:spLocks/>
              </p:cNvSpPr>
              <p:nvPr/>
            </p:nvSpPr>
            <p:spPr bwMode="auto">
              <a:xfrm>
                <a:off x="5166" y="2489"/>
                <a:ext cx="1977" cy="948"/>
              </a:xfrm>
              <a:custGeom>
                <a:avLst/>
                <a:gdLst>
                  <a:gd name="T0" fmla="*/ 951 w 3955"/>
                  <a:gd name="T1" fmla="*/ 0 h 1896"/>
                  <a:gd name="T2" fmla="*/ 987 w 3955"/>
                  <a:gd name="T3" fmla="*/ 5 h 1896"/>
                  <a:gd name="T4" fmla="*/ 1023 w 3955"/>
                  <a:gd name="T5" fmla="*/ 18 h 1896"/>
                  <a:gd name="T6" fmla="*/ 1056 w 3955"/>
                  <a:gd name="T7" fmla="*/ 36 h 1896"/>
                  <a:gd name="T8" fmla="*/ 1085 w 3955"/>
                  <a:gd name="T9" fmla="*/ 60 h 1896"/>
                  <a:gd name="T10" fmla="*/ 1108 w 3955"/>
                  <a:gd name="T11" fmla="*/ 90 h 1896"/>
                  <a:gd name="T12" fmla="*/ 1168 w 3955"/>
                  <a:gd name="T13" fmla="*/ 173 h 1896"/>
                  <a:gd name="T14" fmla="*/ 1233 w 3955"/>
                  <a:gd name="T15" fmla="*/ 249 h 1896"/>
                  <a:gd name="T16" fmla="*/ 1307 w 3955"/>
                  <a:gd name="T17" fmla="*/ 318 h 1896"/>
                  <a:gd name="T18" fmla="*/ 1387 w 3955"/>
                  <a:gd name="T19" fmla="*/ 381 h 1896"/>
                  <a:gd name="T20" fmla="*/ 1472 w 3955"/>
                  <a:gd name="T21" fmla="*/ 435 h 1896"/>
                  <a:gd name="T22" fmla="*/ 1564 w 3955"/>
                  <a:gd name="T23" fmla="*/ 481 h 1896"/>
                  <a:gd name="T24" fmla="*/ 1660 w 3955"/>
                  <a:gd name="T25" fmla="*/ 517 h 1896"/>
                  <a:gd name="T26" fmla="*/ 1761 w 3955"/>
                  <a:gd name="T27" fmla="*/ 544 h 1896"/>
                  <a:gd name="T28" fmla="*/ 1866 w 3955"/>
                  <a:gd name="T29" fmla="*/ 560 h 1896"/>
                  <a:gd name="T30" fmla="*/ 1972 w 3955"/>
                  <a:gd name="T31" fmla="*/ 566 h 1896"/>
                  <a:gd name="T32" fmla="*/ 2081 w 3955"/>
                  <a:gd name="T33" fmla="*/ 560 h 1896"/>
                  <a:gd name="T34" fmla="*/ 2185 w 3955"/>
                  <a:gd name="T35" fmla="*/ 544 h 1896"/>
                  <a:gd name="T36" fmla="*/ 2285 w 3955"/>
                  <a:gd name="T37" fmla="*/ 517 h 1896"/>
                  <a:gd name="T38" fmla="*/ 2381 w 3955"/>
                  <a:gd name="T39" fmla="*/ 481 h 1896"/>
                  <a:gd name="T40" fmla="*/ 2473 w 3955"/>
                  <a:gd name="T41" fmla="*/ 435 h 1896"/>
                  <a:gd name="T42" fmla="*/ 2560 w 3955"/>
                  <a:gd name="T43" fmla="*/ 381 h 1896"/>
                  <a:gd name="T44" fmla="*/ 2639 w 3955"/>
                  <a:gd name="T45" fmla="*/ 318 h 1896"/>
                  <a:gd name="T46" fmla="*/ 2711 w 3955"/>
                  <a:gd name="T47" fmla="*/ 249 h 1896"/>
                  <a:gd name="T48" fmla="*/ 2778 w 3955"/>
                  <a:gd name="T49" fmla="*/ 173 h 1896"/>
                  <a:gd name="T50" fmla="*/ 2836 w 3955"/>
                  <a:gd name="T51" fmla="*/ 90 h 1896"/>
                  <a:gd name="T52" fmla="*/ 2860 w 3955"/>
                  <a:gd name="T53" fmla="*/ 60 h 1896"/>
                  <a:gd name="T54" fmla="*/ 2889 w 3955"/>
                  <a:gd name="T55" fmla="*/ 36 h 1896"/>
                  <a:gd name="T56" fmla="*/ 2921 w 3955"/>
                  <a:gd name="T57" fmla="*/ 18 h 1896"/>
                  <a:gd name="T58" fmla="*/ 2957 w 3955"/>
                  <a:gd name="T59" fmla="*/ 5 h 1896"/>
                  <a:gd name="T60" fmla="*/ 2995 w 3955"/>
                  <a:gd name="T61" fmla="*/ 0 h 1896"/>
                  <a:gd name="T62" fmla="*/ 3033 w 3955"/>
                  <a:gd name="T63" fmla="*/ 2 h 1896"/>
                  <a:gd name="T64" fmla="*/ 3071 w 3955"/>
                  <a:gd name="T65" fmla="*/ 11 h 1896"/>
                  <a:gd name="T66" fmla="*/ 3570 w 3955"/>
                  <a:gd name="T67" fmla="*/ 177 h 1896"/>
                  <a:gd name="T68" fmla="*/ 3624 w 3955"/>
                  <a:gd name="T69" fmla="*/ 199 h 1896"/>
                  <a:gd name="T70" fmla="*/ 3673 w 3955"/>
                  <a:gd name="T71" fmla="*/ 229 h 1896"/>
                  <a:gd name="T72" fmla="*/ 3718 w 3955"/>
                  <a:gd name="T73" fmla="*/ 264 h 1896"/>
                  <a:gd name="T74" fmla="*/ 3758 w 3955"/>
                  <a:gd name="T75" fmla="*/ 305 h 1896"/>
                  <a:gd name="T76" fmla="*/ 3790 w 3955"/>
                  <a:gd name="T77" fmla="*/ 352 h 1896"/>
                  <a:gd name="T78" fmla="*/ 3816 w 3955"/>
                  <a:gd name="T79" fmla="*/ 403 h 1896"/>
                  <a:gd name="T80" fmla="*/ 3836 w 3955"/>
                  <a:gd name="T81" fmla="*/ 457 h 1896"/>
                  <a:gd name="T82" fmla="*/ 3846 w 3955"/>
                  <a:gd name="T83" fmla="*/ 515 h 1896"/>
                  <a:gd name="T84" fmla="*/ 3955 w 3955"/>
                  <a:gd name="T85" fmla="*/ 1384 h 1896"/>
                  <a:gd name="T86" fmla="*/ 3098 w 3955"/>
                  <a:gd name="T87" fmla="*/ 1384 h 1896"/>
                  <a:gd name="T88" fmla="*/ 3098 w 3955"/>
                  <a:gd name="T89" fmla="*/ 1896 h 1896"/>
                  <a:gd name="T90" fmla="*/ 846 w 3955"/>
                  <a:gd name="T91" fmla="*/ 1896 h 1896"/>
                  <a:gd name="T92" fmla="*/ 846 w 3955"/>
                  <a:gd name="T93" fmla="*/ 1296 h 1896"/>
                  <a:gd name="T94" fmla="*/ 0 w 3955"/>
                  <a:gd name="T95" fmla="*/ 1294 h 1896"/>
                  <a:gd name="T96" fmla="*/ 98 w 3955"/>
                  <a:gd name="T97" fmla="*/ 515 h 1896"/>
                  <a:gd name="T98" fmla="*/ 111 w 3955"/>
                  <a:gd name="T99" fmla="*/ 457 h 1896"/>
                  <a:gd name="T100" fmla="*/ 129 w 3955"/>
                  <a:gd name="T101" fmla="*/ 403 h 1896"/>
                  <a:gd name="T102" fmla="*/ 156 w 3955"/>
                  <a:gd name="T103" fmla="*/ 352 h 1896"/>
                  <a:gd name="T104" fmla="*/ 188 w 3955"/>
                  <a:gd name="T105" fmla="*/ 305 h 1896"/>
                  <a:gd name="T106" fmla="*/ 228 w 3955"/>
                  <a:gd name="T107" fmla="*/ 264 h 1896"/>
                  <a:gd name="T108" fmla="*/ 271 w 3955"/>
                  <a:gd name="T109" fmla="*/ 229 h 1896"/>
                  <a:gd name="T110" fmla="*/ 322 w 3955"/>
                  <a:gd name="T111" fmla="*/ 199 h 1896"/>
                  <a:gd name="T112" fmla="*/ 374 w 3955"/>
                  <a:gd name="T113" fmla="*/ 177 h 1896"/>
                  <a:gd name="T114" fmla="*/ 875 w 3955"/>
                  <a:gd name="T115" fmla="*/ 11 h 1896"/>
                  <a:gd name="T116" fmla="*/ 913 w 3955"/>
                  <a:gd name="T117" fmla="*/ 2 h 1896"/>
                  <a:gd name="T118" fmla="*/ 951 w 3955"/>
                  <a:gd name="T119" fmla="*/ 0 h 1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55" h="1896">
                    <a:moveTo>
                      <a:pt x="951" y="0"/>
                    </a:moveTo>
                    <a:lnTo>
                      <a:pt x="987" y="5"/>
                    </a:lnTo>
                    <a:lnTo>
                      <a:pt x="1023" y="18"/>
                    </a:lnTo>
                    <a:lnTo>
                      <a:pt x="1056" y="36"/>
                    </a:lnTo>
                    <a:lnTo>
                      <a:pt x="1085" y="60"/>
                    </a:lnTo>
                    <a:lnTo>
                      <a:pt x="1108" y="90"/>
                    </a:lnTo>
                    <a:lnTo>
                      <a:pt x="1168" y="173"/>
                    </a:lnTo>
                    <a:lnTo>
                      <a:pt x="1233" y="249"/>
                    </a:lnTo>
                    <a:lnTo>
                      <a:pt x="1307" y="318"/>
                    </a:lnTo>
                    <a:lnTo>
                      <a:pt x="1387" y="381"/>
                    </a:lnTo>
                    <a:lnTo>
                      <a:pt x="1472" y="435"/>
                    </a:lnTo>
                    <a:lnTo>
                      <a:pt x="1564" y="481"/>
                    </a:lnTo>
                    <a:lnTo>
                      <a:pt x="1660" y="517"/>
                    </a:lnTo>
                    <a:lnTo>
                      <a:pt x="1761" y="544"/>
                    </a:lnTo>
                    <a:lnTo>
                      <a:pt x="1866" y="560"/>
                    </a:lnTo>
                    <a:lnTo>
                      <a:pt x="1972" y="566"/>
                    </a:lnTo>
                    <a:lnTo>
                      <a:pt x="2081" y="560"/>
                    </a:lnTo>
                    <a:lnTo>
                      <a:pt x="2185" y="544"/>
                    </a:lnTo>
                    <a:lnTo>
                      <a:pt x="2285" y="517"/>
                    </a:lnTo>
                    <a:lnTo>
                      <a:pt x="2381" y="481"/>
                    </a:lnTo>
                    <a:lnTo>
                      <a:pt x="2473" y="435"/>
                    </a:lnTo>
                    <a:lnTo>
                      <a:pt x="2560" y="381"/>
                    </a:lnTo>
                    <a:lnTo>
                      <a:pt x="2639" y="318"/>
                    </a:lnTo>
                    <a:lnTo>
                      <a:pt x="2711" y="249"/>
                    </a:lnTo>
                    <a:lnTo>
                      <a:pt x="2778" y="173"/>
                    </a:lnTo>
                    <a:lnTo>
                      <a:pt x="2836" y="90"/>
                    </a:lnTo>
                    <a:lnTo>
                      <a:pt x="2860" y="60"/>
                    </a:lnTo>
                    <a:lnTo>
                      <a:pt x="2889" y="36"/>
                    </a:lnTo>
                    <a:lnTo>
                      <a:pt x="2921" y="18"/>
                    </a:lnTo>
                    <a:lnTo>
                      <a:pt x="2957" y="5"/>
                    </a:lnTo>
                    <a:lnTo>
                      <a:pt x="2995" y="0"/>
                    </a:lnTo>
                    <a:lnTo>
                      <a:pt x="3033" y="2"/>
                    </a:lnTo>
                    <a:lnTo>
                      <a:pt x="3071" y="11"/>
                    </a:lnTo>
                    <a:lnTo>
                      <a:pt x="3570" y="177"/>
                    </a:lnTo>
                    <a:lnTo>
                      <a:pt x="3624" y="199"/>
                    </a:lnTo>
                    <a:lnTo>
                      <a:pt x="3673" y="229"/>
                    </a:lnTo>
                    <a:lnTo>
                      <a:pt x="3718" y="264"/>
                    </a:lnTo>
                    <a:lnTo>
                      <a:pt x="3758" y="305"/>
                    </a:lnTo>
                    <a:lnTo>
                      <a:pt x="3790" y="352"/>
                    </a:lnTo>
                    <a:lnTo>
                      <a:pt x="3816" y="403"/>
                    </a:lnTo>
                    <a:lnTo>
                      <a:pt x="3836" y="457"/>
                    </a:lnTo>
                    <a:lnTo>
                      <a:pt x="3846" y="515"/>
                    </a:lnTo>
                    <a:lnTo>
                      <a:pt x="3955" y="1384"/>
                    </a:lnTo>
                    <a:lnTo>
                      <a:pt x="3098" y="1384"/>
                    </a:lnTo>
                    <a:lnTo>
                      <a:pt x="3098" y="1896"/>
                    </a:lnTo>
                    <a:lnTo>
                      <a:pt x="846" y="1896"/>
                    </a:lnTo>
                    <a:lnTo>
                      <a:pt x="846" y="1296"/>
                    </a:lnTo>
                    <a:lnTo>
                      <a:pt x="0" y="1294"/>
                    </a:lnTo>
                    <a:lnTo>
                      <a:pt x="98" y="515"/>
                    </a:lnTo>
                    <a:lnTo>
                      <a:pt x="111" y="457"/>
                    </a:lnTo>
                    <a:lnTo>
                      <a:pt x="129" y="403"/>
                    </a:lnTo>
                    <a:lnTo>
                      <a:pt x="156" y="352"/>
                    </a:lnTo>
                    <a:lnTo>
                      <a:pt x="188" y="305"/>
                    </a:lnTo>
                    <a:lnTo>
                      <a:pt x="228" y="264"/>
                    </a:lnTo>
                    <a:lnTo>
                      <a:pt x="271" y="229"/>
                    </a:lnTo>
                    <a:lnTo>
                      <a:pt x="322" y="199"/>
                    </a:lnTo>
                    <a:lnTo>
                      <a:pt x="374" y="177"/>
                    </a:lnTo>
                    <a:lnTo>
                      <a:pt x="875" y="11"/>
                    </a:lnTo>
                    <a:lnTo>
                      <a:pt x="913" y="2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15"/>
              <p:cNvSpPr>
                <a:spLocks/>
              </p:cNvSpPr>
              <p:nvPr/>
            </p:nvSpPr>
            <p:spPr bwMode="auto">
              <a:xfrm>
                <a:off x="5896" y="1902"/>
                <a:ext cx="512" cy="155"/>
              </a:xfrm>
              <a:custGeom>
                <a:avLst/>
                <a:gdLst>
                  <a:gd name="T0" fmla="*/ 914 w 1023"/>
                  <a:gd name="T1" fmla="*/ 0 h 309"/>
                  <a:gd name="T2" fmla="*/ 940 w 1023"/>
                  <a:gd name="T3" fmla="*/ 0 h 309"/>
                  <a:gd name="T4" fmla="*/ 965 w 1023"/>
                  <a:gd name="T5" fmla="*/ 9 h 309"/>
                  <a:gd name="T6" fmla="*/ 987 w 1023"/>
                  <a:gd name="T7" fmla="*/ 23 h 309"/>
                  <a:gd name="T8" fmla="*/ 1006 w 1023"/>
                  <a:gd name="T9" fmla="*/ 43 h 309"/>
                  <a:gd name="T10" fmla="*/ 1017 w 1023"/>
                  <a:gd name="T11" fmla="*/ 69 h 309"/>
                  <a:gd name="T12" fmla="*/ 1023 w 1023"/>
                  <a:gd name="T13" fmla="*/ 94 h 309"/>
                  <a:gd name="T14" fmla="*/ 1021 w 1023"/>
                  <a:gd name="T15" fmla="*/ 121 h 309"/>
                  <a:gd name="T16" fmla="*/ 1014 w 1023"/>
                  <a:gd name="T17" fmla="*/ 145 h 309"/>
                  <a:gd name="T18" fmla="*/ 999 w 1023"/>
                  <a:gd name="T19" fmla="*/ 168 h 309"/>
                  <a:gd name="T20" fmla="*/ 979 w 1023"/>
                  <a:gd name="T21" fmla="*/ 186 h 309"/>
                  <a:gd name="T22" fmla="*/ 927 w 1023"/>
                  <a:gd name="T23" fmla="*/ 217 h 309"/>
                  <a:gd name="T24" fmla="*/ 867 w 1023"/>
                  <a:gd name="T25" fmla="*/ 244 h 309"/>
                  <a:gd name="T26" fmla="*/ 804 w 1023"/>
                  <a:gd name="T27" fmla="*/ 267 h 309"/>
                  <a:gd name="T28" fmla="*/ 735 w 1023"/>
                  <a:gd name="T29" fmla="*/ 286 h 309"/>
                  <a:gd name="T30" fmla="*/ 663 w 1023"/>
                  <a:gd name="T31" fmla="*/ 298 h 309"/>
                  <a:gd name="T32" fmla="*/ 589 w 1023"/>
                  <a:gd name="T33" fmla="*/ 305 h 309"/>
                  <a:gd name="T34" fmla="*/ 511 w 1023"/>
                  <a:gd name="T35" fmla="*/ 309 h 309"/>
                  <a:gd name="T36" fmla="*/ 435 w 1023"/>
                  <a:gd name="T37" fmla="*/ 305 h 309"/>
                  <a:gd name="T38" fmla="*/ 359 w 1023"/>
                  <a:gd name="T39" fmla="*/ 298 h 309"/>
                  <a:gd name="T40" fmla="*/ 287 w 1023"/>
                  <a:gd name="T41" fmla="*/ 286 h 309"/>
                  <a:gd name="T42" fmla="*/ 220 w 1023"/>
                  <a:gd name="T43" fmla="*/ 267 h 309"/>
                  <a:gd name="T44" fmla="*/ 155 w 1023"/>
                  <a:gd name="T45" fmla="*/ 244 h 309"/>
                  <a:gd name="T46" fmla="*/ 97 w 1023"/>
                  <a:gd name="T47" fmla="*/ 217 h 309"/>
                  <a:gd name="T48" fmla="*/ 45 w 1023"/>
                  <a:gd name="T49" fmla="*/ 186 h 309"/>
                  <a:gd name="T50" fmla="*/ 25 w 1023"/>
                  <a:gd name="T51" fmla="*/ 168 h 309"/>
                  <a:gd name="T52" fmla="*/ 11 w 1023"/>
                  <a:gd name="T53" fmla="*/ 145 h 309"/>
                  <a:gd name="T54" fmla="*/ 2 w 1023"/>
                  <a:gd name="T55" fmla="*/ 121 h 309"/>
                  <a:gd name="T56" fmla="*/ 0 w 1023"/>
                  <a:gd name="T57" fmla="*/ 94 h 309"/>
                  <a:gd name="T58" fmla="*/ 5 w 1023"/>
                  <a:gd name="T59" fmla="*/ 69 h 309"/>
                  <a:gd name="T60" fmla="*/ 18 w 1023"/>
                  <a:gd name="T61" fmla="*/ 43 h 309"/>
                  <a:gd name="T62" fmla="*/ 36 w 1023"/>
                  <a:gd name="T63" fmla="*/ 23 h 309"/>
                  <a:gd name="T64" fmla="*/ 58 w 1023"/>
                  <a:gd name="T65" fmla="*/ 9 h 309"/>
                  <a:gd name="T66" fmla="*/ 83 w 1023"/>
                  <a:gd name="T67" fmla="*/ 2 h 309"/>
                  <a:gd name="T68" fmla="*/ 110 w 1023"/>
                  <a:gd name="T69" fmla="*/ 0 h 309"/>
                  <a:gd name="T70" fmla="*/ 135 w 1023"/>
                  <a:gd name="T71" fmla="*/ 5 h 309"/>
                  <a:gd name="T72" fmla="*/ 161 w 1023"/>
                  <a:gd name="T73" fmla="*/ 16 h 309"/>
                  <a:gd name="T74" fmla="*/ 204 w 1023"/>
                  <a:gd name="T75" fmla="*/ 42 h 309"/>
                  <a:gd name="T76" fmla="*/ 256 w 1023"/>
                  <a:gd name="T77" fmla="*/ 63 h 309"/>
                  <a:gd name="T78" fmla="*/ 314 w 1023"/>
                  <a:gd name="T79" fmla="*/ 81 h 309"/>
                  <a:gd name="T80" fmla="*/ 376 w 1023"/>
                  <a:gd name="T81" fmla="*/ 94 h 309"/>
                  <a:gd name="T82" fmla="*/ 443 w 1023"/>
                  <a:gd name="T83" fmla="*/ 101 h 309"/>
                  <a:gd name="T84" fmla="*/ 511 w 1023"/>
                  <a:gd name="T85" fmla="*/ 105 h 309"/>
                  <a:gd name="T86" fmla="*/ 580 w 1023"/>
                  <a:gd name="T87" fmla="*/ 101 h 309"/>
                  <a:gd name="T88" fmla="*/ 647 w 1023"/>
                  <a:gd name="T89" fmla="*/ 94 h 309"/>
                  <a:gd name="T90" fmla="*/ 710 w 1023"/>
                  <a:gd name="T91" fmla="*/ 81 h 309"/>
                  <a:gd name="T92" fmla="*/ 768 w 1023"/>
                  <a:gd name="T93" fmla="*/ 63 h 309"/>
                  <a:gd name="T94" fmla="*/ 818 w 1023"/>
                  <a:gd name="T95" fmla="*/ 42 h 309"/>
                  <a:gd name="T96" fmla="*/ 864 w 1023"/>
                  <a:gd name="T97" fmla="*/ 16 h 309"/>
                  <a:gd name="T98" fmla="*/ 887 w 1023"/>
                  <a:gd name="T99" fmla="*/ 4 h 309"/>
                  <a:gd name="T100" fmla="*/ 914 w 1023"/>
                  <a:gd name="T101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23" h="309">
                    <a:moveTo>
                      <a:pt x="914" y="0"/>
                    </a:moveTo>
                    <a:lnTo>
                      <a:pt x="940" y="0"/>
                    </a:lnTo>
                    <a:lnTo>
                      <a:pt x="965" y="9"/>
                    </a:lnTo>
                    <a:lnTo>
                      <a:pt x="987" y="23"/>
                    </a:lnTo>
                    <a:lnTo>
                      <a:pt x="1006" y="43"/>
                    </a:lnTo>
                    <a:lnTo>
                      <a:pt x="1017" y="69"/>
                    </a:lnTo>
                    <a:lnTo>
                      <a:pt x="1023" y="94"/>
                    </a:lnTo>
                    <a:lnTo>
                      <a:pt x="1021" y="121"/>
                    </a:lnTo>
                    <a:lnTo>
                      <a:pt x="1014" y="145"/>
                    </a:lnTo>
                    <a:lnTo>
                      <a:pt x="999" y="168"/>
                    </a:lnTo>
                    <a:lnTo>
                      <a:pt x="979" y="186"/>
                    </a:lnTo>
                    <a:lnTo>
                      <a:pt x="927" y="217"/>
                    </a:lnTo>
                    <a:lnTo>
                      <a:pt x="867" y="244"/>
                    </a:lnTo>
                    <a:lnTo>
                      <a:pt x="804" y="267"/>
                    </a:lnTo>
                    <a:lnTo>
                      <a:pt x="735" y="286"/>
                    </a:lnTo>
                    <a:lnTo>
                      <a:pt x="663" y="298"/>
                    </a:lnTo>
                    <a:lnTo>
                      <a:pt x="589" y="305"/>
                    </a:lnTo>
                    <a:lnTo>
                      <a:pt x="511" y="309"/>
                    </a:lnTo>
                    <a:lnTo>
                      <a:pt x="435" y="305"/>
                    </a:lnTo>
                    <a:lnTo>
                      <a:pt x="359" y="298"/>
                    </a:lnTo>
                    <a:lnTo>
                      <a:pt x="287" y="286"/>
                    </a:lnTo>
                    <a:lnTo>
                      <a:pt x="220" y="267"/>
                    </a:lnTo>
                    <a:lnTo>
                      <a:pt x="155" y="244"/>
                    </a:lnTo>
                    <a:lnTo>
                      <a:pt x="97" y="217"/>
                    </a:lnTo>
                    <a:lnTo>
                      <a:pt x="45" y="186"/>
                    </a:lnTo>
                    <a:lnTo>
                      <a:pt x="25" y="168"/>
                    </a:lnTo>
                    <a:lnTo>
                      <a:pt x="11" y="145"/>
                    </a:lnTo>
                    <a:lnTo>
                      <a:pt x="2" y="121"/>
                    </a:lnTo>
                    <a:lnTo>
                      <a:pt x="0" y="94"/>
                    </a:lnTo>
                    <a:lnTo>
                      <a:pt x="5" y="69"/>
                    </a:lnTo>
                    <a:lnTo>
                      <a:pt x="18" y="43"/>
                    </a:lnTo>
                    <a:lnTo>
                      <a:pt x="36" y="23"/>
                    </a:lnTo>
                    <a:lnTo>
                      <a:pt x="58" y="9"/>
                    </a:lnTo>
                    <a:lnTo>
                      <a:pt x="83" y="2"/>
                    </a:lnTo>
                    <a:lnTo>
                      <a:pt x="110" y="0"/>
                    </a:lnTo>
                    <a:lnTo>
                      <a:pt x="135" y="5"/>
                    </a:lnTo>
                    <a:lnTo>
                      <a:pt x="161" y="16"/>
                    </a:lnTo>
                    <a:lnTo>
                      <a:pt x="204" y="42"/>
                    </a:lnTo>
                    <a:lnTo>
                      <a:pt x="256" y="63"/>
                    </a:lnTo>
                    <a:lnTo>
                      <a:pt x="314" y="81"/>
                    </a:lnTo>
                    <a:lnTo>
                      <a:pt x="376" y="94"/>
                    </a:lnTo>
                    <a:lnTo>
                      <a:pt x="443" y="101"/>
                    </a:lnTo>
                    <a:lnTo>
                      <a:pt x="511" y="105"/>
                    </a:lnTo>
                    <a:lnTo>
                      <a:pt x="580" y="101"/>
                    </a:lnTo>
                    <a:lnTo>
                      <a:pt x="647" y="94"/>
                    </a:lnTo>
                    <a:lnTo>
                      <a:pt x="710" y="81"/>
                    </a:lnTo>
                    <a:lnTo>
                      <a:pt x="768" y="63"/>
                    </a:lnTo>
                    <a:lnTo>
                      <a:pt x="818" y="42"/>
                    </a:lnTo>
                    <a:lnTo>
                      <a:pt x="864" y="16"/>
                    </a:lnTo>
                    <a:lnTo>
                      <a:pt x="887" y="4"/>
                    </a:lnTo>
                    <a:lnTo>
                      <a:pt x="914" y="0"/>
                    </a:lnTo>
                    <a:close/>
                  </a:path>
                </a:pathLst>
              </a:custGeom>
              <a:solidFill>
                <a:srgbClr val="E4B07B"/>
              </a:solidFill>
              <a:ln w="0">
                <a:solidFill>
                  <a:srgbClr val="E4B07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16"/>
              <p:cNvSpPr>
                <a:spLocks/>
              </p:cNvSpPr>
              <p:nvPr/>
            </p:nvSpPr>
            <p:spPr bwMode="auto">
              <a:xfrm>
                <a:off x="5283" y="1134"/>
                <a:ext cx="1330" cy="1155"/>
              </a:xfrm>
              <a:custGeom>
                <a:avLst/>
                <a:gdLst>
                  <a:gd name="T0" fmla="*/ 2661 w 2661"/>
                  <a:gd name="T1" fmla="*/ 0 h 2309"/>
                  <a:gd name="T2" fmla="*/ 2397 w 2661"/>
                  <a:gd name="T3" fmla="*/ 12 h 2309"/>
                  <a:gd name="T4" fmla="*/ 2139 w 2661"/>
                  <a:gd name="T5" fmla="*/ 47 h 2309"/>
                  <a:gd name="T6" fmla="*/ 1887 w 2661"/>
                  <a:gd name="T7" fmla="*/ 101 h 2309"/>
                  <a:gd name="T8" fmla="*/ 1649 w 2661"/>
                  <a:gd name="T9" fmla="*/ 166 h 2309"/>
                  <a:gd name="T10" fmla="*/ 1427 w 2661"/>
                  <a:gd name="T11" fmla="*/ 240 h 2309"/>
                  <a:gd name="T12" fmla="*/ 1222 w 2661"/>
                  <a:gd name="T13" fmla="*/ 318 h 2309"/>
                  <a:gd name="T14" fmla="*/ 1042 w 2661"/>
                  <a:gd name="T15" fmla="*/ 396 h 2309"/>
                  <a:gd name="T16" fmla="*/ 888 w 2661"/>
                  <a:gd name="T17" fmla="*/ 468 h 2309"/>
                  <a:gd name="T18" fmla="*/ 765 w 2661"/>
                  <a:gd name="T19" fmla="*/ 531 h 2309"/>
                  <a:gd name="T20" fmla="*/ 716 w 2661"/>
                  <a:gd name="T21" fmla="*/ 1460 h 2309"/>
                  <a:gd name="T22" fmla="*/ 731 w 2661"/>
                  <a:gd name="T23" fmla="*/ 1579 h 2309"/>
                  <a:gd name="T24" fmla="*/ 774 w 2661"/>
                  <a:gd name="T25" fmla="*/ 1690 h 2309"/>
                  <a:gd name="T26" fmla="*/ 845 w 2661"/>
                  <a:gd name="T27" fmla="*/ 1787 h 2309"/>
                  <a:gd name="T28" fmla="*/ 946 w 2661"/>
                  <a:gd name="T29" fmla="*/ 1890 h 2309"/>
                  <a:gd name="T30" fmla="*/ 1078 w 2661"/>
                  <a:gd name="T31" fmla="*/ 2015 h 2309"/>
                  <a:gd name="T32" fmla="*/ 1244 w 2661"/>
                  <a:gd name="T33" fmla="*/ 2156 h 2309"/>
                  <a:gd name="T34" fmla="*/ 1445 w 2661"/>
                  <a:gd name="T35" fmla="*/ 2309 h 2309"/>
                  <a:gd name="T36" fmla="*/ 1345 w 2661"/>
                  <a:gd name="T37" fmla="*/ 2275 h 2309"/>
                  <a:gd name="T38" fmla="*/ 619 w 2661"/>
                  <a:gd name="T39" fmla="*/ 1968 h 2309"/>
                  <a:gd name="T40" fmla="*/ 503 w 2661"/>
                  <a:gd name="T41" fmla="*/ 1881 h 2309"/>
                  <a:gd name="T42" fmla="*/ 411 w 2661"/>
                  <a:gd name="T43" fmla="*/ 1773 h 2309"/>
                  <a:gd name="T44" fmla="*/ 346 w 2661"/>
                  <a:gd name="T45" fmla="*/ 1646 h 2309"/>
                  <a:gd name="T46" fmla="*/ 311 w 2661"/>
                  <a:gd name="T47" fmla="*/ 1507 h 2309"/>
                  <a:gd name="T48" fmla="*/ 308 w 2661"/>
                  <a:gd name="T49" fmla="*/ 1330 h 2309"/>
                  <a:gd name="T50" fmla="*/ 199 w 2661"/>
                  <a:gd name="T51" fmla="*/ 1312 h 2309"/>
                  <a:gd name="T52" fmla="*/ 109 w 2661"/>
                  <a:gd name="T53" fmla="*/ 1258 h 2309"/>
                  <a:gd name="T54" fmla="*/ 42 w 2661"/>
                  <a:gd name="T55" fmla="*/ 1178 h 2309"/>
                  <a:gd name="T56" fmla="*/ 4 w 2661"/>
                  <a:gd name="T57" fmla="*/ 1079 h 2309"/>
                  <a:gd name="T58" fmla="*/ 4 w 2661"/>
                  <a:gd name="T59" fmla="*/ 969 h 2309"/>
                  <a:gd name="T60" fmla="*/ 42 w 2661"/>
                  <a:gd name="T61" fmla="*/ 869 h 2309"/>
                  <a:gd name="T62" fmla="*/ 109 w 2661"/>
                  <a:gd name="T63" fmla="*/ 788 h 2309"/>
                  <a:gd name="T64" fmla="*/ 199 w 2661"/>
                  <a:gd name="T65" fmla="*/ 735 h 2309"/>
                  <a:gd name="T66" fmla="*/ 308 w 2661"/>
                  <a:gd name="T67" fmla="*/ 717 h 2309"/>
                  <a:gd name="T68" fmla="*/ 311 w 2661"/>
                  <a:gd name="T69" fmla="*/ 439 h 2309"/>
                  <a:gd name="T70" fmla="*/ 351 w 2661"/>
                  <a:gd name="T71" fmla="*/ 303 h 2309"/>
                  <a:gd name="T72" fmla="*/ 423 w 2661"/>
                  <a:gd name="T73" fmla="*/ 186 h 2309"/>
                  <a:gd name="T74" fmla="*/ 525 w 2661"/>
                  <a:gd name="T75" fmla="*/ 92 h 2309"/>
                  <a:gd name="T76" fmla="*/ 648 w 2661"/>
                  <a:gd name="T77" fmla="*/ 29 h 2309"/>
                  <a:gd name="T78" fmla="*/ 716 w 2661"/>
                  <a:gd name="T79" fmla="*/ 11 h 2309"/>
                  <a:gd name="T80" fmla="*/ 819 w 2661"/>
                  <a:gd name="T81" fmla="*/ 0 h 2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661" h="2309">
                    <a:moveTo>
                      <a:pt x="819" y="0"/>
                    </a:moveTo>
                    <a:lnTo>
                      <a:pt x="2661" y="0"/>
                    </a:lnTo>
                    <a:lnTo>
                      <a:pt x="2529" y="3"/>
                    </a:lnTo>
                    <a:lnTo>
                      <a:pt x="2397" y="12"/>
                    </a:lnTo>
                    <a:lnTo>
                      <a:pt x="2267" y="27"/>
                    </a:lnTo>
                    <a:lnTo>
                      <a:pt x="2139" y="47"/>
                    </a:lnTo>
                    <a:lnTo>
                      <a:pt x="2012" y="72"/>
                    </a:lnTo>
                    <a:lnTo>
                      <a:pt x="1887" y="101"/>
                    </a:lnTo>
                    <a:lnTo>
                      <a:pt x="1766" y="132"/>
                    </a:lnTo>
                    <a:lnTo>
                      <a:pt x="1649" y="166"/>
                    </a:lnTo>
                    <a:lnTo>
                      <a:pt x="1537" y="202"/>
                    </a:lnTo>
                    <a:lnTo>
                      <a:pt x="1427" y="240"/>
                    </a:lnTo>
                    <a:lnTo>
                      <a:pt x="1322" y="278"/>
                    </a:lnTo>
                    <a:lnTo>
                      <a:pt x="1222" y="318"/>
                    </a:lnTo>
                    <a:lnTo>
                      <a:pt x="1130" y="358"/>
                    </a:lnTo>
                    <a:lnTo>
                      <a:pt x="1042" y="396"/>
                    </a:lnTo>
                    <a:lnTo>
                      <a:pt x="962" y="434"/>
                    </a:lnTo>
                    <a:lnTo>
                      <a:pt x="888" y="468"/>
                    </a:lnTo>
                    <a:lnTo>
                      <a:pt x="823" y="500"/>
                    </a:lnTo>
                    <a:lnTo>
                      <a:pt x="765" y="531"/>
                    </a:lnTo>
                    <a:lnTo>
                      <a:pt x="716" y="556"/>
                    </a:lnTo>
                    <a:lnTo>
                      <a:pt x="716" y="1460"/>
                    </a:lnTo>
                    <a:lnTo>
                      <a:pt x="720" y="1520"/>
                    </a:lnTo>
                    <a:lnTo>
                      <a:pt x="731" y="1579"/>
                    </a:lnTo>
                    <a:lnTo>
                      <a:pt x="749" y="1635"/>
                    </a:lnTo>
                    <a:lnTo>
                      <a:pt x="774" y="1690"/>
                    </a:lnTo>
                    <a:lnTo>
                      <a:pt x="807" y="1740"/>
                    </a:lnTo>
                    <a:lnTo>
                      <a:pt x="845" y="1787"/>
                    </a:lnTo>
                    <a:lnTo>
                      <a:pt x="892" y="1836"/>
                    </a:lnTo>
                    <a:lnTo>
                      <a:pt x="946" y="1890"/>
                    </a:lnTo>
                    <a:lnTo>
                      <a:pt x="1007" y="1950"/>
                    </a:lnTo>
                    <a:lnTo>
                      <a:pt x="1078" y="2015"/>
                    </a:lnTo>
                    <a:lnTo>
                      <a:pt x="1157" y="2084"/>
                    </a:lnTo>
                    <a:lnTo>
                      <a:pt x="1244" y="2156"/>
                    </a:lnTo>
                    <a:lnTo>
                      <a:pt x="1340" y="2232"/>
                    </a:lnTo>
                    <a:lnTo>
                      <a:pt x="1445" y="2309"/>
                    </a:lnTo>
                    <a:lnTo>
                      <a:pt x="1396" y="2293"/>
                    </a:lnTo>
                    <a:lnTo>
                      <a:pt x="1345" y="2275"/>
                    </a:lnTo>
                    <a:lnTo>
                      <a:pt x="685" y="1999"/>
                    </a:lnTo>
                    <a:lnTo>
                      <a:pt x="619" y="1968"/>
                    </a:lnTo>
                    <a:lnTo>
                      <a:pt x="557" y="1928"/>
                    </a:lnTo>
                    <a:lnTo>
                      <a:pt x="503" y="1881"/>
                    </a:lnTo>
                    <a:lnTo>
                      <a:pt x="452" y="1831"/>
                    </a:lnTo>
                    <a:lnTo>
                      <a:pt x="411" y="1773"/>
                    </a:lnTo>
                    <a:lnTo>
                      <a:pt x="375" y="1711"/>
                    </a:lnTo>
                    <a:lnTo>
                      <a:pt x="346" y="1646"/>
                    </a:lnTo>
                    <a:lnTo>
                      <a:pt x="324" y="1578"/>
                    </a:lnTo>
                    <a:lnTo>
                      <a:pt x="311" y="1507"/>
                    </a:lnTo>
                    <a:lnTo>
                      <a:pt x="308" y="1433"/>
                    </a:lnTo>
                    <a:lnTo>
                      <a:pt x="308" y="1330"/>
                    </a:lnTo>
                    <a:lnTo>
                      <a:pt x="252" y="1325"/>
                    </a:lnTo>
                    <a:lnTo>
                      <a:pt x="199" y="1312"/>
                    </a:lnTo>
                    <a:lnTo>
                      <a:pt x="152" y="1288"/>
                    </a:lnTo>
                    <a:lnTo>
                      <a:pt x="109" y="1258"/>
                    </a:lnTo>
                    <a:lnTo>
                      <a:pt x="73" y="1222"/>
                    </a:lnTo>
                    <a:lnTo>
                      <a:pt x="42" y="1178"/>
                    </a:lnTo>
                    <a:lnTo>
                      <a:pt x="19" y="1131"/>
                    </a:lnTo>
                    <a:lnTo>
                      <a:pt x="4" y="1079"/>
                    </a:lnTo>
                    <a:lnTo>
                      <a:pt x="0" y="1023"/>
                    </a:lnTo>
                    <a:lnTo>
                      <a:pt x="4" y="969"/>
                    </a:lnTo>
                    <a:lnTo>
                      <a:pt x="19" y="916"/>
                    </a:lnTo>
                    <a:lnTo>
                      <a:pt x="42" y="869"/>
                    </a:lnTo>
                    <a:lnTo>
                      <a:pt x="73" y="826"/>
                    </a:lnTo>
                    <a:lnTo>
                      <a:pt x="109" y="788"/>
                    </a:lnTo>
                    <a:lnTo>
                      <a:pt x="152" y="759"/>
                    </a:lnTo>
                    <a:lnTo>
                      <a:pt x="199" y="735"/>
                    </a:lnTo>
                    <a:lnTo>
                      <a:pt x="252" y="721"/>
                    </a:lnTo>
                    <a:lnTo>
                      <a:pt x="308" y="717"/>
                    </a:lnTo>
                    <a:lnTo>
                      <a:pt x="308" y="511"/>
                    </a:lnTo>
                    <a:lnTo>
                      <a:pt x="311" y="439"/>
                    </a:lnTo>
                    <a:lnTo>
                      <a:pt x="328" y="368"/>
                    </a:lnTo>
                    <a:lnTo>
                      <a:pt x="351" y="303"/>
                    </a:lnTo>
                    <a:lnTo>
                      <a:pt x="384" y="242"/>
                    </a:lnTo>
                    <a:lnTo>
                      <a:pt x="423" y="186"/>
                    </a:lnTo>
                    <a:lnTo>
                      <a:pt x="470" y="135"/>
                    </a:lnTo>
                    <a:lnTo>
                      <a:pt x="525" y="92"/>
                    </a:lnTo>
                    <a:lnTo>
                      <a:pt x="584" y="58"/>
                    </a:lnTo>
                    <a:lnTo>
                      <a:pt x="648" y="29"/>
                    </a:lnTo>
                    <a:lnTo>
                      <a:pt x="716" y="11"/>
                    </a:lnTo>
                    <a:lnTo>
                      <a:pt x="716" y="11"/>
                    </a:lnTo>
                    <a:lnTo>
                      <a:pt x="767" y="3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rgbClr val="FDC88E"/>
              </a:solidFill>
              <a:ln w="0">
                <a:solidFill>
                  <a:srgbClr val="FDC8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17"/>
              <p:cNvSpPr>
                <a:spLocks/>
              </p:cNvSpPr>
              <p:nvPr/>
            </p:nvSpPr>
            <p:spPr bwMode="auto">
              <a:xfrm>
                <a:off x="5162" y="2645"/>
                <a:ext cx="427" cy="575"/>
              </a:xfrm>
              <a:custGeom>
                <a:avLst/>
                <a:gdLst>
                  <a:gd name="T0" fmla="*/ 194 w 855"/>
                  <a:gd name="T1" fmla="*/ 0 h 1149"/>
                  <a:gd name="T2" fmla="*/ 756 w 855"/>
                  <a:gd name="T3" fmla="*/ 648 h 1149"/>
                  <a:gd name="T4" fmla="*/ 792 w 855"/>
                  <a:gd name="T5" fmla="*/ 695 h 1149"/>
                  <a:gd name="T6" fmla="*/ 819 w 855"/>
                  <a:gd name="T7" fmla="*/ 748 h 1149"/>
                  <a:gd name="T8" fmla="*/ 839 w 855"/>
                  <a:gd name="T9" fmla="*/ 802 h 1149"/>
                  <a:gd name="T10" fmla="*/ 852 w 855"/>
                  <a:gd name="T11" fmla="*/ 858 h 1149"/>
                  <a:gd name="T12" fmla="*/ 855 w 855"/>
                  <a:gd name="T13" fmla="*/ 918 h 1149"/>
                  <a:gd name="T14" fmla="*/ 855 w 855"/>
                  <a:gd name="T15" fmla="*/ 1149 h 1149"/>
                  <a:gd name="T16" fmla="*/ 788 w 855"/>
                  <a:gd name="T17" fmla="*/ 1140 h 1149"/>
                  <a:gd name="T18" fmla="*/ 714 w 855"/>
                  <a:gd name="T19" fmla="*/ 1131 h 1149"/>
                  <a:gd name="T20" fmla="*/ 636 w 855"/>
                  <a:gd name="T21" fmla="*/ 1122 h 1149"/>
                  <a:gd name="T22" fmla="*/ 555 w 855"/>
                  <a:gd name="T23" fmla="*/ 1113 h 1149"/>
                  <a:gd name="T24" fmla="*/ 474 w 855"/>
                  <a:gd name="T25" fmla="*/ 1104 h 1149"/>
                  <a:gd name="T26" fmla="*/ 392 w 855"/>
                  <a:gd name="T27" fmla="*/ 1095 h 1149"/>
                  <a:gd name="T28" fmla="*/ 313 w 855"/>
                  <a:gd name="T29" fmla="*/ 1086 h 1149"/>
                  <a:gd name="T30" fmla="*/ 237 w 855"/>
                  <a:gd name="T31" fmla="*/ 1079 h 1149"/>
                  <a:gd name="T32" fmla="*/ 167 w 855"/>
                  <a:gd name="T33" fmla="*/ 1071 h 1149"/>
                  <a:gd name="T34" fmla="*/ 103 w 855"/>
                  <a:gd name="T35" fmla="*/ 1064 h 1149"/>
                  <a:gd name="T36" fmla="*/ 47 w 855"/>
                  <a:gd name="T37" fmla="*/ 1060 h 1149"/>
                  <a:gd name="T38" fmla="*/ 0 w 855"/>
                  <a:gd name="T39" fmla="*/ 1057 h 1149"/>
                  <a:gd name="T40" fmla="*/ 107 w 855"/>
                  <a:gd name="T41" fmla="*/ 202 h 1149"/>
                  <a:gd name="T42" fmla="*/ 118 w 855"/>
                  <a:gd name="T43" fmla="*/ 146 h 1149"/>
                  <a:gd name="T44" fmla="*/ 136 w 855"/>
                  <a:gd name="T45" fmla="*/ 94 h 1149"/>
                  <a:gd name="T46" fmla="*/ 161 w 855"/>
                  <a:gd name="T47" fmla="*/ 45 h 1149"/>
                  <a:gd name="T48" fmla="*/ 194 w 855"/>
                  <a:gd name="T49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55" h="1149">
                    <a:moveTo>
                      <a:pt x="194" y="0"/>
                    </a:moveTo>
                    <a:lnTo>
                      <a:pt x="756" y="648"/>
                    </a:lnTo>
                    <a:lnTo>
                      <a:pt x="792" y="695"/>
                    </a:lnTo>
                    <a:lnTo>
                      <a:pt x="819" y="748"/>
                    </a:lnTo>
                    <a:lnTo>
                      <a:pt x="839" y="802"/>
                    </a:lnTo>
                    <a:lnTo>
                      <a:pt x="852" y="858"/>
                    </a:lnTo>
                    <a:lnTo>
                      <a:pt x="855" y="918"/>
                    </a:lnTo>
                    <a:lnTo>
                      <a:pt x="855" y="1149"/>
                    </a:lnTo>
                    <a:lnTo>
                      <a:pt x="788" y="1140"/>
                    </a:lnTo>
                    <a:lnTo>
                      <a:pt x="714" y="1131"/>
                    </a:lnTo>
                    <a:lnTo>
                      <a:pt x="636" y="1122"/>
                    </a:lnTo>
                    <a:lnTo>
                      <a:pt x="555" y="1113"/>
                    </a:lnTo>
                    <a:lnTo>
                      <a:pt x="474" y="1104"/>
                    </a:lnTo>
                    <a:lnTo>
                      <a:pt x="392" y="1095"/>
                    </a:lnTo>
                    <a:lnTo>
                      <a:pt x="313" y="1086"/>
                    </a:lnTo>
                    <a:lnTo>
                      <a:pt x="237" y="1079"/>
                    </a:lnTo>
                    <a:lnTo>
                      <a:pt x="167" y="1071"/>
                    </a:lnTo>
                    <a:lnTo>
                      <a:pt x="103" y="1064"/>
                    </a:lnTo>
                    <a:lnTo>
                      <a:pt x="47" y="1060"/>
                    </a:lnTo>
                    <a:lnTo>
                      <a:pt x="0" y="1057"/>
                    </a:lnTo>
                    <a:lnTo>
                      <a:pt x="107" y="202"/>
                    </a:lnTo>
                    <a:lnTo>
                      <a:pt x="118" y="146"/>
                    </a:lnTo>
                    <a:lnTo>
                      <a:pt x="136" y="94"/>
                    </a:lnTo>
                    <a:lnTo>
                      <a:pt x="161" y="45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18"/>
              <p:cNvSpPr>
                <a:spLocks/>
              </p:cNvSpPr>
              <p:nvPr/>
            </p:nvSpPr>
            <p:spPr bwMode="auto">
              <a:xfrm>
                <a:off x="5130" y="3105"/>
                <a:ext cx="459" cy="150"/>
              </a:xfrm>
              <a:custGeom>
                <a:avLst/>
                <a:gdLst>
                  <a:gd name="T0" fmla="*/ 76 w 918"/>
                  <a:gd name="T1" fmla="*/ 0 h 300"/>
                  <a:gd name="T2" fmla="*/ 918 w 918"/>
                  <a:gd name="T3" fmla="*/ 94 h 300"/>
                  <a:gd name="T4" fmla="*/ 918 w 918"/>
                  <a:gd name="T5" fmla="*/ 300 h 300"/>
                  <a:gd name="T6" fmla="*/ 52 w 918"/>
                  <a:gd name="T7" fmla="*/ 205 h 300"/>
                  <a:gd name="T8" fmla="*/ 31 w 918"/>
                  <a:gd name="T9" fmla="*/ 197 h 300"/>
                  <a:gd name="T10" fmla="*/ 13 w 918"/>
                  <a:gd name="T11" fmla="*/ 183 h 300"/>
                  <a:gd name="T12" fmla="*/ 2 w 918"/>
                  <a:gd name="T13" fmla="*/ 161 h 300"/>
                  <a:gd name="T14" fmla="*/ 0 w 918"/>
                  <a:gd name="T15" fmla="*/ 138 h 300"/>
                  <a:gd name="T16" fmla="*/ 9 w 918"/>
                  <a:gd name="T17" fmla="*/ 55 h 300"/>
                  <a:gd name="T18" fmla="*/ 16 w 918"/>
                  <a:gd name="T19" fmla="*/ 31 h 300"/>
                  <a:gd name="T20" fmla="*/ 31 w 918"/>
                  <a:gd name="T21" fmla="*/ 13 h 300"/>
                  <a:gd name="T22" fmla="*/ 52 w 918"/>
                  <a:gd name="T23" fmla="*/ 4 h 300"/>
                  <a:gd name="T24" fmla="*/ 76 w 918"/>
                  <a:gd name="T25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8" h="300">
                    <a:moveTo>
                      <a:pt x="76" y="0"/>
                    </a:moveTo>
                    <a:lnTo>
                      <a:pt x="918" y="94"/>
                    </a:lnTo>
                    <a:lnTo>
                      <a:pt x="918" y="300"/>
                    </a:lnTo>
                    <a:lnTo>
                      <a:pt x="52" y="205"/>
                    </a:lnTo>
                    <a:lnTo>
                      <a:pt x="31" y="197"/>
                    </a:lnTo>
                    <a:lnTo>
                      <a:pt x="13" y="183"/>
                    </a:lnTo>
                    <a:lnTo>
                      <a:pt x="2" y="161"/>
                    </a:lnTo>
                    <a:lnTo>
                      <a:pt x="0" y="138"/>
                    </a:lnTo>
                    <a:lnTo>
                      <a:pt x="9" y="55"/>
                    </a:lnTo>
                    <a:lnTo>
                      <a:pt x="16" y="31"/>
                    </a:lnTo>
                    <a:lnTo>
                      <a:pt x="31" y="13"/>
                    </a:lnTo>
                    <a:lnTo>
                      <a:pt x="52" y="4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119"/>
              <p:cNvSpPr>
                <a:spLocks/>
              </p:cNvSpPr>
              <p:nvPr/>
            </p:nvSpPr>
            <p:spPr bwMode="auto">
              <a:xfrm>
                <a:off x="6715" y="2645"/>
                <a:ext cx="428" cy="575"/>
              </a:xfrm>
              <a:custGeom>
                <a:avLst/>
                <a:gdLst>
                  <a:gd name="T0" fmla="*/ 664 w 855"/>
                  <a:gd name="T1" fmla="*/ 0 h 1149"/>
                  <a:gd name="T2" fmla="*/ 694 w 855"/>
                  <a:gd name="T3" fmla="*/ 45 h 1149"/>
                  <a:gd name="T4" fmla="*/ 720 w 855"/>
                  <a:gd name="T5" fmla="*/ 94 h 1149"/>
                  <a:gd name="T6" fmla="*/ 738 w 855"/>
                  <a:gd name="T7" fmla="*/ 146 h 1149"/>
                  <a:gd name="T8" fmla="*/ 748 w 855"/>
                  <a:gd name="T9" fmla="*/ 202 h 1149"/>
                  <a:gd name="T10" fmla="*/ 855 w 855"/>
                  <a:gd name="T11" fmla="*/ 1057 h 1149"/>
                  <a:gd name="T12" fmla="*/ 810 w 855"/>
                  <a:gd name="T13" fmla="*/ 1060 h 1149"/>
                  <a:gd name="T14" fmla="*/ 754 w 855"/>
                  <a:gd name="T15" fmla="*/ 1064 h 1149"/>
                  <a:gd name="T16" fmla="*/ 691 w 855"/>
                  <a:gd name="T17" fmla="*/ 1071 h 1149"/>
                  <a:gd name="T18" fmla="*/ 618 w 855"/>
                  <a:gd name="T19" fmla="*/ 1079 h 1149"/>
                  <a:gd name="T20" fmla="*/ 544 w 855"/>
                  <a:gd name="T21" fmla="*/ 1086 h 1149"/>
                  <a:gd name="T22" fmla="*/ 465 w 855"/>
                  <a:gd name="T23" fmla="*/ 1095 h 1149"/>
                  <a:gd name="T24" fmla="*/ 383 w 855"/>
                  <a:gd name="T25" fmla="*/ 1104 h 1149"/>
                  <a:gd name="T26" fmla="*/ 302 w 855"/>
                  <a:gd name="T27" fmla="*/ 1113 h 1149"/>
                  <a:gd name="T28" fmla="*/ 221 w 855"/>
                  <a:gd name="T29" fmla="*/ 1122 h 1149"/>
                  <a:gd name="T30" fmla="*/ 143 w 855"/>
                  <a:gd name="T31" fmla="*/ 1131 h 1149"/>
                  <a:gd name="T32" fmla="*/ 69 w 855"/>
                  <a:gd name="T33" fmla="*/ 1140 h 1149"/>
                  <a:gd name="T34" fmla="*/ 0 w 855"/>
                  <a:gd name="T35" fmla="*/ 1149 h 1149"/>
                  <a:gd name="T36" fmla="*/ 0 w 855"/>
                  <a:gd name="T37" fmla="*/ 918 h 1149"/>
                  <a:gd name="T38" fmla="*/ 4 w 855"/>
                  <a:gd name="T39" fmla="*/ 858 h 1149"/>
                  <a:gd name="T40" fmla="*/ 16 w 855"/>
                  <a:gd name="T41" fmla="*/ 802 h 1149"/>
                  <a:gd name="T42" fmla="*/ 38 w 855"/>
                  <a:gd name="T43" fmla="*/ 748 h 1149"/>
                  <a:gd name="T44" fmla="*/ 65 w 855"/>
                  <a:gd name="T45" fmla="*/ 695 h 1149"/>
                  <a:gd name="T46" fmla="*/ 100 w 855"/>
                  <a:gd name="T47" fmla="*/ 648 h 1149"/>
                  <a:gd name="T48" fmla="*/ 664 w 855"/>
                  <a:gd name="T49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55" h="1149">
                    <a:moveTo>
                      <a:pt x="664" y="0"/>
                    </a:moveTo>
                    <a:lnTo>
                      <a:pt x="694" y="45"/>
                    </a:lnTo>
                    <a:lnTo>
                      <a:pt x="720" y="94"/>
                    </a:lnTo>
                    <a:lnTo>
                      <a:pt x="738" y="146"/>
                    </a:lnTo>
                    <a:lnTo>
                      <a:pt x="748" y="202"/>
                    </a:lnTo>
                    <a:lnTo>
                      <a:pt x="855" y="1057"/>
                    </a:lnTo>
                    <a:lnTo>
                      <a:pt x="810" y="1060"/>
                    </a:lnTo>
                    <a:lnTo>
                      <a:pt x="754" y="1064"/>
                    </a:lnTo>
                    <a:lnTo>
                      <a:pt x="691" y="1071"/>
                    </a:lnTo>
                    <a:lnTo>
                      <a:pt x="618" y="1079"/>
                    </a:lnTo>
                    <a:lnTo>
                      <a:pt x="544" y="1086"/>
                    </a:lnTo>
                    <a:lnTo>
                      <a:pt x="465" y="1095"/>
                    </a:lnTo>
                    <a:lnTo>
                      <a:pt x="383" y="1104"/>
                    </a:lnTo>
                    <a:lnTo>
                      <a:pt x="302" y="1113"/>
                    </a:lnTo>
                    <a:lnTo>
                      <a:pt x="221" y="1122"/>
                    </a:lnTo>
                    <a:lnTo>
                      <a:pt x="143" y="1131"/>
                    </a:lnTo>
                    <a:lnTo>
                      <a:pt x="69" y="1140"/>
                    </a:lnTo>
                    <a:lnTo>
                      <a:pt x="0" y="1149"/>
                    </a:lnTo>
                    <a:lnTo>
                      <a:pt x="0" y="918"/>
                    </a:lnTo>
                    <a:lnTo>
                      <a:pt x="4" y="858"/>
                    </a:lnTo>
                    <a:lnTo>
                      <a:pt x="16" y="802"/>
                    </a:lnTo>
                    <a:lnTo>
                      <a:pt x="38" y="748"/>
                    </a:lnTo>
                    <a:lnTo>
                      <a:pt x="65" y="695"/>
                    </a:lnTo>
                    <a:lnTo>
                      <a:pt x="100" y="648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20"/>
              <p:cNvSpPr>
                <a:spLocks/>
              </p:cNvSpPr>
              <p:nvPr/>
            </p:nvSpPr>
            <p:spPr bwMode="auto">
              <a:xfrm>
                <a:off x="6715" y="3105"/>
                <a:ext cx="460" cy="150"/>
              </a:xfrm>
              <a:custGeom>
                <a:avLst/>
                <a:gdLst>
                  <a:gd name="T0" fmla="*/ 844 w 920"/>
                  <a:gd name="T1" fmla="*/ 0 h 300"/>
                  <a:gd name="T2" fmla="*/ 868 w 920"/>
                  <a:gd name="T3" fmla="*/ 4 h 300"/>
                  <a:gd name="T4" fmla="*/ 888 w 920"/>
                  <a:gd name="T5" fmla="*/ 13 h 300"/>
                  <a:gd name="T6" fmla="*/ 904 w 920"/>
                  <a:gd name="T7" fmla="*/ 31 h 300"/>
                  <a:gd name="T8" fmla="*/ 911 w 920"/>
                  <a:gd name="T9" fmla="*/ 55 h 300"/>
                  <a:gd name="T10" fmla="*/ 920 w 920"/>
                  <a:gd name="T11" fmla="*/ 138 h 300"/>
                  <a:gd name="T12" fmla="*/ 918 w 920"/>
                  <a:gd name="T13" fmla="*/ 161 h 300"/>
                  <a:gd name="T14" fmla="*/ 908 w 920"/>
                  <a:gd name="T15" fmla="*/ 183 h 300"/>
                  <a:gd name="T16" fmla="*/ 889 w 920"/>
                  <a:gd name="T17" fmla="*/ 197 h 300"/>
                  <a:gd name="T18" fmla="*/ 866 w 920"/>
                  <a:gd name="T19" fmla="*/ 205 h 300"/>
                  <a:gd name="T20" fmla="*/ 0 w 920"/>
                  <a:gd name="T21" fmla="*/ 300 h 300"/>
                  <a:gd name="T22" fmla="*/ 0 w 920"/>
                  <a:gd name="T23" fmla="*/ 94 h 300"/>
                  <a:gd name="T24" fmla="*/ 844 w 920"/>
                  <a:gd name="T25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0" h="300">
                    <a:moveTo>
                      <a:pt x="844" y="0"/>
                    </a:moveTo>
                    <a:lnTo>
                      <a:pt x="868" y="4"/>
                    </a:lnTo>
                    <a:lnTo>
                      <a:pt x="888" y="13"/>
                    </a:lnTo>
                    <a:lnTo>
                      <a:pt x="904" y="31"/>
                    </a:lnTo>
                    <a:lnTo>
                      <a:pt x="911" y="55"/>
                    </a:lnTo>
                    <a:lnTo>
                      <a:pt x="920" y="138"/>
                    </a:lnTo>
                    <a:lnTo>
                      <a:pt x="918" y="161"/>
                    </a:lnTo>
                    <a:lnTo>
                      <a:pt x="908" y="183"/>
                    </a:lnTo>
                    <a:lnTo>
                      <a:pt x="889" y="197"/>
                    </a:lnTo>
                    <a:lnTo>
                      <a:pt x="866" y="205"/>
                    </a:lnTo>
                    <a:lnTo>
                      <a:pt x="0" y="300"/>
                    </a:lnTo>
                    <a:lnTo>
                      <a:pt x="0" y="94"/>
                    </a:lnTo>
                    <a:lnTo>
                      <a:pt x="844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21"/>
              <p:cNvSpPr>
                <a:spLocks/>
              </p:cNvSpPr>
              <p:nvPr/>
            </p:nvSpPr>
            <p:spPr bwMode="auto">
              <a:xfrm>
                <a:off x="5231" y="469"/>
                <a:ext cx="1843" cy="1084"/>
              </a:xfrm>
              <a:custGeom>
                <a:avLst/>
                <a:gdLst>
                  <a:gd name="T0" fmla="*/ 872 w 3686"/>
                  <a:gd name="T1" fmla="*/ 14 h 2167"/>
                  <a:gd name="T2" fmla="*/ 1088 w 3686"/>
                  <a:gd name="T3" fmla="*/ 41 h 2167"/>
                  <a:gd name="T4" fmla="*/ 1267 w 3686"/>
                  <a:gd name="T5" fmla="*/ 70 h 2167"/>
                  <a:gd name="T6" fmla="*/ 1389 w 3686"/>
                  <a:gd name="T7" fmla="*/ 94 h 2167"/>
                  <a:gd name="T8" fmla="*/ 1434 w 3686"/>
                  <a:gd name="T9" fmla="*/ 103 h 2167"/>
                  <a:gd name="T10" fmla="*/ 1558 w 3686"/>
                  <a:gd name="T11" fmla="*/ 56 h 2167"/>
                  <a:gd name="T12" fmla="*/ 1625 w 3686"/>
                  <a:gd name="T13" fmla="*/ 10 h 2167"/>
                  <a:gd name="T14" fmla="*/ 1810 w 3686"/>
                  <a:gd name="T15" fmla="*/ 3 h 2167"/>
                  <a:gd name="T16" fmla="*/ 2278 w 3686"/>
                  <a:gd name="T17" fmla="*/ 47 h 2167"/>
                  <a:gd name="T18" fmla="*/ 2675 w 3686"/>
                  <a:gd name="T19" fmla="*/ 126 h 2167"/>
                  <a:gd name="T20" fmla="*/ 3004 w 3686"/>
                  <a:gd name="T21" fmla="*/ 227 h 2167"/>
                  <a:gd name="T22" fmla="*/ 3388 w 3686"/>
                  <a:gd name="T23" fmla="*/ 119 h 2167"/>
                  <a:gd name="T24" fmla="*/ 3427 w 3686"/>
                  <a:gd name="T25" fmla="*/ 204 h 2167"/>
                  <a:gd name="T26" fmla="*/ 3469 w 3686"/>
                  <a:gd name="T27" fmla="*/ 370 h 2167"/>
                  <a:gd name="T28" fmla="*/ 3536 w 3686"/>
                  <a:gd name="T29" fmla="*/ 480 h 2167"/>
                  <a:gd name="T30" fmla="*/ 3579 w 3686"/>
                  <a:gd name="T31" fmla="*/ 509 h 2167"/>
                  <a:gd name="T32" fmla="*/ 3648 w 3686"/>
                  <a:gd name="T33" fmla="*/ 800 h 2167"/>
                  <a:gd name="T34" fmla="*/ 3686 w 3686"/>
                  <a:gd name="T35" fmla="*/ 1200 h 2167"/>
                  <a:gd name="T36" fmla="*/ 3668 w 3686"/>
                  <a:gd name="T37" fmla="*/ 1550 h 2167"/>
                  <a:gd name="T38" fmla="*/ 3617 w 3686"/>
                  <a:gd name="T39" fmla="*/ 1841 h 2167"/>
                  <a:gd name="T40" fmla="*/ 3554 w 3686"/>
                  <a:gd name="T41" fmla="*/ 2064 h 2167"/>
                  <a:gd name="T42" fmla="*/ 3480 w 3686"/>
                  <a:gd name="T43" fmla="*/ 2125 h 2167"/>
                  <a:gd name="T44" fmla="*/ 3333 w 3686"/>
                  <a:gd name="T45" fmla="*/ 2053 h 2167"/>
                  <a:gd name="T46" fmla="*/ 3270 w 3686"/>
                  <a:gd name="T47" fmla="*/ 1765 h 2167"/>
                  <a:gd name="T48" fmla="*/ 3192 w 3686"/>
                  <a:gd name="T49" fmla="*/ 1563 h 2167"/>
                  <a:gd name="T50" fmla="*/ 3042 w 3686"/>
                  <a:gd name="T51" fmla="*/ 1413 h 2167"/>
                  <a:gd name="T52" fmla="*/ 2840 w 3686"/>
                  <a:gd name="T53" fmla="*/ 1335 h 2167"/>
                  <a:gd name="T54" fmla="*/ 1716 w 3686"/>
                  <a:gd name="T55" fmla="*/ 1333 h 2167"/>
                  <a:gd name="T56" fmla="*/ 1369 w 3686"/>
                  <a:gd name="T57" fmla="*/ 1389 h 2167"/>
                  <a:gd name="T58" fmla="*/ 1070 w 3686"/>
                  <a:gd name="T59" fmla="*/ 1496 h 2167"/>
                  <a:gd name="T60" fmla="*/ 819 w 3686"/>
                  <a:gd name="T61" fmla="*/ 1637 h 2167"/>
                  <a:gd name="T62" fmla="*/ 828 w 3686"/>
                  <a:gd name="T63" fmla="*/ 1585 h 2167"/>
                  <a:gd name="T64" fmla="*/ 866 w 3686"/>
                  <a:gd name="T65" fmla="*/ 1451 h 2167"/>
                  <a:gd name="T66" fmla="*/ 839 w 3686"/>
                  <a:gd name="T67" fmla="*/ 1337 h 2167"/>
                  <a:gd name="T68" fmla="*/ 638 w 3686"/>
                  <a:gd name="T69" fmla="*/ 1415 h 2167"/>
                  <a:gd name="T70" fmla="*/ 490 w 3686"/>
                  <a:gd name="T71" fmla="*/ 1565 h 2167"/>
                  <a:gd name="T72" fmla="*/ 416 w 3686"/>
                  <a:gd name="T73" fmla="*/ 1767 h 2167"/>
                  <a:gd name="T74" fmla="*/ 356 w 3686"/>
                  <a:gd name="T75" fmla="*/ 2051 h 2167"/>
                  <a:gd name="T76" fmla="*/ 217 w 3686"/>
                  <a:gd name="T77" fmla="*/ 2116 h 2167"/>
                  <a:gd name="T78" fmla="*/ 154 w 3686"/>
                  <a:gd name="T79" fmla="*/ 2033 h 2167"/>
                  <a:gd name="T80" fmla="*/ 105 w 3686"/>
                  <a:gd name="T81" fmla="*/ 1805 h 2167"/>
                  <a:gd name="T82" fmla="*/ 55 w 3686"/>
                  <a:gd name="T83" fmla="*/ 1552 h 2167"/>
                  <a:gd name="T84" fmla="*/ 17 w 3686"/>
                  <a:gd name="T85" fmla="*/ 1312 h 2167"/>
                  <a:gd name="T86" fmla="*/ 0 w 3686"/>
                  <a:gd name="T87" fmla="*/ 1126 h 2167"/>
                  <a:gd name="T88" fmla="*/ 26 w 3686"/>
                  <a:gd name="T89" fmla="*/ 905 h 2167"/>
                  <a:gd name="T90" fmla="*/ 94 w 3686"/>
                  <a:gd name="T91" fmla="*/ 746 h 2167"/>
                  <a:gd name="T92" fmla="*/ 187 w 3686"/>
                  <a:gd name="T93" fmla="*/ 636 h 2167"/>
                  <a:gd name="T94" fmla="*/ 291 w 3686"/>
                  <a:gd name="T95" fmla="*/ 567 h 2167"/>
                  <a:gd name="T96" fmla="*/ 389 w 3686"/>
                  <a:gd name="T97" fmla="*/ 531 h 2167"/>
                  <a:gd name="T98" fmla="*/ 467 w 3686"/>
                  <a:gd name="T99" fmla="*/ 515 h 2167"/>
                  <a:gd name="T100" fmla="*/ 508 w 3686"/>
                  <a:gd name="T101" fmla="*/ 511 h 2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686" h="2167">
                    <a:moveTo>
                      <a:pt x="716" y="0"/>
                    </a:moveTo>
                    <a:lnTo>
                      <a:pt x="796" y="7"/>
                    </a:lnTo>
                    <a:lnTo>
                      <a:pt x="872" y="14"/>
                    </a:lnTo>
                    <a:lnTo>
                      <a:pt x="948" y="21"/>
                    </a:lnTo>
                    <a:lnTo>
                      <a:pt x="1020" y="30"/>
                    </a:lnTo>
                    <a:lnTo>
                      <a:pt x="1088" y="41"/>
                    </a:lnTo>
                    <a:lnTo>
                      <a:pt x="1154" y="50"/>
                    </a:lnTo>
                    <a:lnTo>
                      <a:pt x="1213" y="61"/>
                    </a:lnTo>
                    <a:lnTo>
                      <a:pt x="1267" y="70"/>
                    </a:lnTo>
                    <a:lnTo>
                      <a:pt x="1314" y="79"/>
                    </a:lnTo>
                    <a:lnTo>
                      <a:pt x="1356" y="86"/>
                    </a:lnTo>
                    <a:lnTo>
                      <a:pt x="1389" y="94"/>
                    </a:lnTo>
                    <a:lnTo>
                      <a:pt x="1412" y="97"/>
                    </a:lnTo>
                    <a:lnTo>
                      <a:pt x="1428" y="101"/>
                    </a:lnTo>
                    <a:lnTo>
                      <a:pt x="1434" y="103"/>
                    </a:lnTo>
                    <a:lnTo>
                      <a:pt x="1481" y="88"/>
                    </a:lnTo>
                    <a:lnTo>
                      <a:pt x="1524" y="72"/>
                    </a:lnTo>
                    <a:lnTo>
                      <a:pt x="1558" y="56"/>
                    </a:lnTo>
                    <a:lnTo>
                      <a:pt x="1587" y="39"/>
                    </a:lnTo>
                    <a:lnTo>
                      <a:pt x="1609" y="23"/>
                    </a:lnTo>
                    <a:lnTo>
                      <a:pt x="1625" y="10"/>
                    </a:lnTo>
                    <a:lnTo>
                      <a:pt x="1634" y="3"/>
                    </a:lnTo>
                    <a:lnTo>
                      <a:pt x="1638" y="0"/>
                    </a:lnTo>
                    <a:lnTo>
                      <a:pt x="1810" y="3"/>
                    </a:lnTo>
                    <a:lnTo>
                      <a:pt x="1972" y="12"/>
                    </a:lnTo>
                    <a:lnTo>
                      <a:pt x="2130" y="27"/>
                    </a:lnTo>
                    <a:lnTo>
                      <a:pt x="2278" y="47"/>
                    </a:lnTo>
                    <a:lnTo>
                      <a:pt x="2417" y="68"/>
                    </a:lnTo>
                    <a:lnTo>
                      <a:pt x="2551" y="95"/>
                    </a:lnTo>
                    <a:lnTo>
                      <a:pt x="2675" y="126"/>
                    </a:lnTo>
                    <a:lnTo>
                      <a:pt x="2793" y="159"/>
                    </a:lnTo>
                    <a:lnTo>
                      <a:pt x="2903" y="191"/>
                    </a:lnTo>
                    <a:lnTo>
                      <a:pt x="3004" y="227"/>
                    </a:lnTo>
                    <a:lnTo>
                      <a:pt x="3379" y="103"/>
                    </a:lnTo>
                    <a:lnTo>
                      <a:pt x="3380" y="106"/>
                    </a:lnTo>
                    <a:lnTo>
                      <a:pt x="3388" y="119"/>
                    </a:lnTo>
                    <a:lnTo>
                      <a:pt x="3400" y="139"/>
                    </a:lnTo>
                    <a:lnTo>
                      <a:pt x="3413" y="168"/>
                    </a:lnTo>
                    <a:lnTo>
                      <a:pt x="3427" y="204"/>
                    </a:lnTo>
                    <a:lnTo>
                      <a:pt x="3444" y="251"/>
                    </a:lnTo>
                    <a:lnTo>
                      <a:pt x="3458" y="305"/>
                    </a:lnTo>
                    <a:lnTo>
                      <a:pt x="3469" y="370"/>
                    </a:lnTo>
                    <a:lnTo>
                      <a:pt x="3478" y="444"/>
                    </a:lnTo>
                    <a:lnTo>
                      <a:pt x="3509" y="462"/>
                    </a:lnTo>
                    <a:lnTo>
                      <a:pt x="3536" y="480"/>
                    </a:lnTo>
                    <a:lnTo>
                      <a:pt x="3556" y="493"/>
                    </a:lnTo>
                    <a:lnTo>
                      <a:pt x="3570" y="502"/>
                    </a:lnTo>
                    <a:lnTo>
                      <a:pt x="3579" y="509"/>
                    </a:lnTo>
                    <a:lnTo>
                      <a:pt x="3583" y="511"/>
                    </a:lnTo>
                    <a:lnTo>
                      <a:pt x="3621" y="657"/>
                    </a:lnTo>
                    <a:lnTo>
                      <a:pt x="3648" y="800"/>
                    </a:lnTo>
                    <a:lnTo>
                      <a:pt x="3668" y="938"/>
                    </a:lnTo>
                    <a:lnTo>
                      <a:pt x="3680" y="1071"/>
                    </a:lnTo>
                    <a:lnTo>
                      <a:pt x="3686" y="1200"/>
                    </a:lnTo>
                    <a:lnTo>
                      <a:pt x="3684" y="1323"/>
                    </a:lnTo>
                    <a:lnTo>
                      <a:pt x="3679" y="1440"/>
                    </a:lnTo>
                    <a:lnTo>
                      <a:pt x="3668" y="1550"/>
                    </a:lnTo>
                    <a:lnTo>
                      <a:pt x="3653" y="1655"/>
                    </a:lnTo>
                    <a:lnTo>
                      <a:pt x="3637" y="1753"/>
                    </a:lnTo>
                    <a:lnTo>
                      <a:pt x="3617" y="1841"/>
                    </a:lnTo>
                    <a:lnTo>
                      <a:pt x="3597" y="1924"/>
                    </a:lnTo>
                    <a:lnTo>
                      <a:pt x="3576" y="1998"/>
                    </a:lnTo>
                    <a:lnTo>
                      <a:pt x="3554" y="2064"/>
                    </a:lnTo>
                    <a:lnTo>
                      <a:pt x="3534" y="2120"/>
                    </a:lnTo>
                    <a:lnTo>
                      <a:pt x="3518" y="2167"/>
                    </a:lnTo>
                    <a:lnTo>
                      <a:pt x="3480" y="2125"/>
                    </a:lnTo>
                    <a:lnTo>
                      <a:pt x="3436" y="2092"/>
                    </a:lnTo>
                    <a:lnTo>
                      <a:pt x="3388" y="2067"/>
                    </a:lnTo>
                    <a:lnTo>
                      <a:pt x="3333" y="2053"/>
                    </a:lnTo>
                    <a:lnTo>
                      <a:pt x="3275" y="2047"/>
                    </a:lnTo>
                    <a:lnTo>
                      <a:pt x="3275" y="1841"/>
                    </a:lnTo>
                    <a:lnTo>
                      <a:pt x="3270" y="1765"/>
                    </a:lnTo>
                    <a:lnTo>
                      <a:pt x="3254" y="1693"/>
                    </a:lnTo>
                    <a:lnTo>
                      <a:pt x="3228" y="1626"/>
                    </a:lnTo>
                    <a:lnTo>
                      <a:pt x="3192" y="1563"/>
                    </a:lnTo>
                    <a:lnTo>
                      <a:pt x="3151" y="1507"/>
                    </a:lnTo>
                    <a:lnTo>
                      <a:pt x="3100" y="1456"/>
                    </a:lnTo>
                    <a:lnTo>
                      <a:pt x="3042" y="1413"/>
                    </a:lnTo>
                    <a:lnTo>
                      <a:pt x="2979" y="1377"/>
                    </a:lnTo>
                    <a:lnTo>
                      <a:pt x="2912" y="1351"/>
                    </a:lnTo>
                    <a:lnTo>
                      <a:pt x="2840" y="1335"/>
                    </a:lnTo>
                    <a:lnTo>
                      <a:pt x="2764" y="1330"/>
                    </a:lnTo>
                    <a:lnTo>
                      <a:pt x="1842" y="1330"/>
                    </a:lnTo>
                    <a:lnTo>
                      <a:pt x="1716" y="1333"/>
                    </a:lnTo>
                    <a:lnTo>
                      <a:pt x="1595" y="1346"/>
                    </a:lnTo>
                    <a:lnTo>
                      <a:pt x="1479" y="1364"/>
                    </a:lnTo>
                    <a:lnTo>
                      <a:pt x="1369" y="1389"/>
                    </a:lnTo>
                    <a:lnTo>
                      <a:pt x="1264" y="1420"/>
                    </a:lnTo>
                    <a:lnTo>
                      <a:pt x="1164" y="1455"/>
                    </a:lnTo>
                    <a:lnTo>
                      <a:pt x="1070" y="1496"/>
                    </a:lnTo>
                    <a:lnTo>
                      <a:pt x="982" y="1539"/>
                    </a:lnTo>
                    <a:lnTo>
                      <a:pt x="899" y="1586"/>
                    </a:lnTo>
                    <a:lnTo>
                      <a:pt x="819" y="1637"/>
                    </a:lnTo>
                    <a:lnTo>
                      <a:pt x="819" y="1632"/>
                    </a:lnTo>
                    <a:lnTo>
                      <a:pt x="823" y="1614"/>
                    </a:lnTo>
                    <a:lnTo>
                      <a:pt x="828" y="1585"/>
                    </a:lnTo>
                    <a:lnTo>
                      <a:pt x="837" y="1548"/>
                    </a:lnTo>
                    <a:lnTo>
                      <a:pt x="850" y="1503"/>
                    </a:lnTo>
                    <a:lnTo>
                      <a:pt x="866" y="1451"/>
                    </a:lnTo>
                    <a:lnTo>
                      <a:pt x="888" y="1393"/>
                    </a:lnTo>
                    <a:lnTo>
                      <a:pt x="915" y="1332"/>
                    </a:lnTo>
                    <a:lnTo>
                      <a:pt x="839" y="1337"/>
                    </a:lnTo>
                    <a:lnTo>
                      <a:pt x="769" y="1353"/>
                    </a:lnTo>
                    <a:lnTo>
                      <a:pt x="702" y="1380"/>
                    </a:lnTo>
                    <a:lnTo>
                      <a:pt x="638" y="1415"/>
                    </a:lnTo>
                    <a:lnTo>
                      <a:pt x="582" y="1458"/>
                    </a:lnTo>
                    <a:lnTo>
                      <a:pt x="534" y="1509"/>
                    </a:lnTo>
                    <a:lnTo>
                      <a:pt x="490" y="1565"/>
                    </a:lnTo>
                    <a:lnTo>
                      <a:pt x="456" y="1628"/>
                    </a:lnTo>
                    <a:lnTo>
                      <a:pt x="431" y="1695"/>
                    </a:lnTo>
                    <a:lnTo>
                      <a:pt x="416" y="1767"/>
                    </a:lnTo>
                    <a:lnTo>
                      <a:pt x="411" y="1841"/>
                    </a:lnTo>
                    <a:lnTo>
                      <a:pt x="411" y="2047"/>
                    </a:lnTo>
                    <a:lnTo>
                      <a:pt x="356" y="2051"/>
                    </a:lnTo>
                    <a:lnTo>
                      <a:pt x="306" y="2065"/>
                    </a:lnTo>
                    <a:lnTo>
                      <a:pt x="259" y="2087"/>
                    </a:lnTo>
                    <a:lnTo>
                      <a:pt x="217" y="2116"/>
                    </a:lnTo>
                    <a:lnTo>
                      <a:pt x="181" y="2150"/>
                    </a:lnTo>
                    <a:lnTo>
                      <a:pt x="169" y="2096"/>
                    </a:lnTo>
                    <a:lnTo>
                      <a:pt x="154" y="2033"/>
                    </a:lnTo>
                    <a:lnTo>
                      <a:pt x="138" y="1962"/>
                    </a:lnTo>
                    <a:lnTo>
                      <a:pt x="122" y="1886"/>
                    </a:lnTo>
                    <a:lnTo>
                      <a:pt x="105" y="1805"/>
                    </a:lnTo>
                    <a:lnTo>
                      <a:pt x="87" y="1722"/>
                    </a:lnTo>
                    <a:lnTo>
                      <a:pt x="71" y="1637"/>
                    </a:lnTo>
                    <a:lnTo>
                      <a:pt x="55" y="1552"/>
                    </a:lnTo>
                    <a:lnTo>
                      <a:pt x="40" y="1469"/>
                    </a:lnTo>
                    <a:lnTo>
                      <a:pt x="28" y="1388"/>
                    </a:lnTo>
                    <a:lnTo>
                      <a:pt x="17" y="1312"/>
                    </a:lnTo>
                    <a:lnTo>
                      <a:pt x="8" y="1241"/>
                    </a:lnTo>
                    <a:lnTo>
                      <a:pt x="2" y="1180"/>
                    </a:lnTo>
                    <a:lnTo>
                      <a:pt x="0" y="1126"/>
                    </a:lnTo>
                    <a:lnTo>
                      <a:pt x="4" y="1044"/>
                    </a:lnTo>
                    <a:lnTo>
                      <a:pt x="13" y="972"/>
                    </a:lnTo>
                    <a:lnTo>
                      <a:pt x="26" y="905"/>
                    </a:lnTo>
                    <a:lnTo>
                      <a:pt x="46" y="845"/>
                    </a:lnTo>
                    <a:lnTo>
                      <a:pt x="67" y="793"/>
                    </a:lnTo>
                    <a:lnTo>
                      <a:pt x="94" y="746"/>
                    </a:lnTo>
                    <a:lnTo>
                      <a:pt x="123" y="704"/>
                    </a:lnTo>
                    <a:lnTo>
                      <a:pt x="154" y="668"/>
                    </a:lnTo>
                    <a:lnTo>
                      <a:pt x="187" y="636"/>
                    </a:lnTo>
                    <a:lnTo>
                      <a:pt x="221" y="609"/>
                    </a:lnTo>
                    <a:lnTo>
                      <a:pt x="257" y="587"/>
                    </a:lnTo>
                    <a:lnTo>
                      <a:pt x="291" y="567"/>
                    </a:lnTo>
                    <a:lnTo>
                      <a:pt x="326" y="553"/>
                    </a:lnTo>
                    <a:lnTo>
                      <a:pt x="358" y="540"/>
                    </a:lnTo>
                    <a:lnTo>
                      <a:pt x="389" y="531"/>
                    </a:lnTo>
                    <a:lnTo>
                      <a:pt x="418" y="524"/>
                    </a:lnTo>
                    <a:lnTo>
                      <a:pt x="445" y="518"/>
                    </a:lnTo>
                    <a:lnTo>
                      <a:pt x="467" y="515"/>
                    </a:lnTo>
                    <a:lnTo>
                      <a:pt x="487" y="513"/>
                    </a:lnTo>
                    <a:lnTo>
                      <a:pt x="501" y="511"/>
                    </a:lnTo>
                    <a:lnTo>
                      <a:pt x="508" y="511"/>
                    </a:lnTo>
                    <a:lnTo>
                      <a:pt x="512" y="511"/>
                    </a:lnTo>
                    <a:lnTo>
                      <a:pt x="716" y="0"/>
                    </a:lnTo>
                    <a:close/>
                  </a:path>
                </a:pathLst>
              </a:custGeom>
              <a:solidFill>
                <a:srgbClr val="9D6E48"/>
              </a:solidFill>
              <a:ln w="0">
                <a:solidFill>
                  <a:srgbClr val="9D6E4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22"/>
              <p:cNvSpPr>
                <a:spLocks/>
              </p:cNvSpPr>
              <p:nvPr/>
            </p:nvSpPr>
            <p:spPr bwMode="auto">
              <a:xfrm>
                <a:off x="5231" y="469"/>
                <a:ext cx="1689" cy="1076"/>
              </a:xfrm>
              <a:custGeom>
                <a:avLst/>
                <a:gdLst>
                  <a:gd name="T0" fmla="*/ 872 w 3379"/>
                  <a:gd name="T1" fmla="*/ 14 h 2150"/>
                  <a:gd name="T2" fmla="*/ 1088 w 3379"/>
                  <a:gd name="T3" fmla="*/ 41 h 2150"/>
                  <a:gd name="T4" fmla="*/ 1267 w 3379"/>
                  <a:gd name="T5" fmla="*/ 70 h 2150"/>
                  <a:gd name="T6" fmla="*/ 1389 w 3379"/>
                  <a:gd name="T7" fmla="*/ 94 h 2150"/>
                  <a:gd name="T8" fmla="*/ 1434 w 3379"/>
                  <a:gd name="T9" fmla="*/ 103 h 2150"/>
                  <a:gd name="T10" fmla="*/ 1558 w 3379"/>
                  <a:gd name="T11" fmla="*/ 56 h 2150"/>
                  <a:gd name="T12" fmla="*/ 1625 w 3379"/>
                  <a:gd name="T13" fmla="*/ 10 h 2150"/>
                  <a:gd name="T14" fmla="*/ 1810 w 3379"/>
                  <a:gd name="T15" fmla="*/ 3 h 2150"/>
                  <a:gd name="T16" fmla="*/ 2278 w 3379"/>
                  <a:gd name="T17" fmla="*/ 47 h 2150"/>
                  <a:gd name="T18" fmla="*/ 2675 w 3379"/>
                  <a:gd name="T19" fmla="*/ 126 h 2150"/>
                  <a:gd name="T20" fmla="*/ 3004 w 3379"/>
                  <a:gd name="T21" fmla="*/ 227 h 2150"/>
                  <a:gd name="T22" fmla="*/ 3308 w 3379"/>
                  <a:gd name="T23" fmla="*/ 224 h 2150"/>
                  <a:gd name="T24" fmla="*/ 3176 w 3379"/>
                  <a:gd name="T25" fmla="*/ 356 h 2150"/>
                  <a:gd name="T26" fmla="*/ 3031 w 3379"/>
                  <a:gd name="T27" fmla="*/ 441 h 2150"/>
                  <a:gd name="T28" fmla="*/ 2900 w 3379"/>
                  <a:gd name="T29" fmla="*/ 488 h 2150"/>
                  <a:gd name="T30" fmla="*/ 2802 w 3379"/>
                  <a:gd name="T31" fmla="*/ 507 h 2150"/>
                  <a:gd name="T32" fmla="*/ 2764 w 3379"/>
                  <a:gd name="T33" fmla="*/ 511 h 2150"/>
                  <a:gd name="T34" fmla="*/ 2753 w 3379"/>
                  <a:gd name="T35" fmla="*/ 535 h 2150"/>
                  <a:gd name="T36" fmla="*/ 2706 w 3379"/>
                  <a:gd name="T37" fmla="*/ 594 h 2150"/>
                  <a:gd name="T38" fmla="*/ 2603 w 3379"/>
                  <a:gd name="T39" fmla="*/ 676 h 2150"/>
                  <a:gd name="T40" fmla="*/ 2424 w 3379"/>
                  <a:gd name="T41" fmla="*/ 762 h 2150"/>
                  <a:gd name="T42" fmla="*/ 2158 w 3379"/>
                  <a:gd name="T43" fmla="*/ 844 h 2150"/>
                  <a:gd name="T44" fmla="*/ 1867 w 3379"/>
                  <a:gd name="T45" fmla="*/ 934 h 2150"/>
                  <a:gd name="T46" fmla="*/ 1566 w 3379"/>
                  <a:gd name="T47" fmla="*/ 1057 h 2150"/>
                  <a:gd name="T48" fmla="*/ 1267 w 3379"/>
                  <a:gd name="T49" fmla="*/ 1225 h 2150"/>
                  <a:gd name="T50" fmla="*/ 989 w 3379"/>
                  <a:gd name="T51" fmla="*/ 1449 h 2150"/>
                  <a:gd name="T52" fmla="*/ 825 w 3379"/>
                  <a:gd name="T53" fmla="*/ 1550 h 2150"/>
                  <a:gd name="T54" fmla="*/ 877 w 3379"/>
                  <a:gd name="T55" fmla="*/ 1335 h 2150"/>
                  <a:gd name="T56" fmla="*/ 678 w 3379"/>
                  <a:gd name="T57" fmla="*/ 1393 h 2150"/>
                  <a:gd name="T58" fmla="*/ 523 w 3379"/>
                  <a:gd name="T59" fmla="*/ 1521 h 2150"/>
                  <a:gd name="T60" fmla="*/ 429 w 3379"/>
                  <a:gd name="T61" fmla="*/ 1702 h 2150"/>
                  <a:gd name="T62" fmla="*/ 411 w 3379"/>
                  <a:gd name="T63" fmla="*/ 2047 h 2150"/>
                  <a:gd name="T64" fmla="*/ 259 w 3379"/>
                  <a:gd name="T65" fmla="*/ 2087 h 2150"/>
                  <a:gd name="T66" fmla="*/ 169 w 3379"/>
                  <a:gd name="T67" fmla="*/ 2096 h 2150"/>
                  <a:gd name="T68" fmla="*/ 122 w 3379"/>
                  <a:gd name="T69" fmla="*/ 1886 h 2150"/>
                  <a:gd name="T70" fmla="*/ 71 w 3379"/>
                  <a:gd name="T71" fmla="*/ 1637 h 2150"/>
                  <a:gd name="T72" fmla="*/ 28 w 3379"/>
                  <a:gd name="T73" fmla="*/ 1388 h 2150"/>
                  <a:gd name="T74" fmla="*/ 2 w 3379"/>
                  <a:gd name="T75" fmla="*/ 1180 h 2150"/>
                  <a:gd name="T76" fmla="*/ 13 w 3379"/>
                  <a:gd name="T77" fmla="*/ 972 h 2150"/>
                  <a:gd name="T78" fmla="*/ 67 w 3379"/>
                  <a:gd name="T79" fmla="*/ 793 h 2150"/>
                  <a:gd name="T80" fmla="*/ 154 w 3379"/>
                  <a:gd name="T81" fmla="*/ 668 h 2150"/>
                  <a:gd name="T82" fmla="*/ 257 w 3379"/>
                  <a:gd name="T83" fmla="*/ 587 h 2150"/>
                  <a:gd name="T84" fmla="*/ 358 w 3379"/>
                  <a:gd name="T85" fmla="*/ 540 h 2150"/>
                  <a:gd name="T86" fmla="*/ 445 w 3379"/>
                  <a:gd name="T87" fmla="*/ 518 h 2150"/>
                  <a:gd name="T88" fmla="*/ 501 w 3379"/>
                  <a:gd name="T89" fmla="*/ 511 h 2150"/>
                  <a:gd name="T90" fmla="*/ 716 w 3379"/>
                  <a:gd name="T91" fmla="*/ 0 h 2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379" h="2150">
                    <a:moveTo>
                      <a:pt x="716" y="0"/>
                    </a:moveTo>
                    <a:lnTo>
                      <a:pt x="796" y="7"/>
                    </a:lnTo>
                    <a:lnTo>
                      <a:pt x="872" y="14"/>
                    </a:lnTo>
                    <a:lnTo>
                      <a:pt x="948" y="21"/>
                    </a:lnTo>
                    <a:lnTo>
                      <a:pt x="1020" y="30"/>
                    </a:lnTo>
                    <a:lnTo>
                      <a:pt x="1088" y="41"/>
                    </a:lnTo>
                    <a:lnTo>
                      <a:pt x="1154" y="50"/>
                    </a:lnTo>
                    <a:lnTo>
                      <a:pt x="1213" y="61"/>
                    </a:lnTo>
                    <a:lnTo>
                      <a:pt x="1267" y="70"/>
                    </a:lnTo>
                    <a:lnTo>
                      <a:pt x="1314" y="79"/>
                    </a:lnTo>
                    <a:lnTo>
                      <a:pt x="1356" y="86"/>
                    </a:lnTo>
                    <a:lnTo>
                      <a:pt x="1389" y="94"/>
                    </a:lnTo>
                    <a:lnTo>
                      <a:pt x="1412" y="97"/>
                    </a:lnTo>
                    <a:lnTo>
                      <a:pt x="1428" y="101"/>
                    </a:lnTo>
                    <a:lnTo>
                      <a:pt x="1434" y="103"/>
                    </a:lnTo>
                    <a:lnTo>
                      <a:pt x="1481" y="88"/>
                    </a:lnTo>
                    <a:lnTo>
                      <a:pt x="1524" y="72"/>
                    </a:lnTo>
                    <a:lnTo>
                      <a:pt x="1558" y="56"/>
                    </a:lnTo>
                    <a:lnTo>
                      <a:pt x="1587" y="39"/>
                    </a:lnTo>
                    <a:lnTo>
                      <a:pt x="1609" y="23"/>
                    </a:lnTo>
                    <a:lnTo>
                      <a:pt x="1625" y="10"/>
                    </a:lnTo>
                    <a:lnTo>
                      <a:pt x="1634" y="3"/>
                    </a:lnTo>
                    <a:lnTo>
                      <a:pt x="1638" y="0"/>
                    </a:lnTo>
                    <a:lnTo>
                      <a:pt x="1810" y="3"/>
                    </a:lnTo>
                    <a:lnTo>
                      <a:pt x="1972" y="12"/>
                    </a:lnTo>
                    <a:lnTo>
                      <a:pt x="2130" y="27"/>
                    </a:lnTo>
                    <a:lnTo>
                      <a:pt x="2278" y="47"/>
                    </a:lnTo>
                    <a:lnTo>
                      <a:pt x="2417" y="68"/>
                    </a:lnTo>
                    <a:lnTo>
                      <a:pt x="2551" y="95"/>
                    </a:lnTo>
                    <a:lnTo>
                      <a:pt x="2675" y="126"/>
                    </a:lnTo>
                    <a:lnTo>
                      <a:pt x="2793" y="159"/>
                    </a:lnTo>
                    <a:lnTo>
                      <a:pt x="2903" y="191"/>
                    </a:lnTo>
                    <a:lnTo>
                      <a:pt x="3004" y="227"/>
                    </a:lnTo>
                    <a:lnTo>
                      <a:pt x="3379" y="103"/>
                    </a:lnTo>
                    <a:lnTo>
                      <a:pt x="3346" y="166"/>
                    </a:lnTo>
                    <a:lnTo>
                      <a:pt x="3308" y="224"/>
                    </a:lnTo>
                    <a:lnTo>
                      <a:pt x="3268" y="274"/>
                    </a:lnTo>
                    <a:lnTo>
                      <a:pt x="3223" y="318"/>
                    </a:lnTo>
                    <a:lnTo>
                      <a:pt x="3176" y="356"/>
                    </a:lnTo>
                    <a:lnTo>
                      <a:pt x="3129" y="390"/>
                    </a:lnTo>
                    <a:lnTo>
                      <a:pt x="3080" y="417"/>
                    </a:lnTo>
                    <a:lnTo>
                      <a:pt x="3031" y="441"/>
                    </a:lnTo>
                    <a:lnTo>
                      <a:pt x="2984" y="461"/>
                    </a:lnTo>
                    <a:lnTo>
                      <a:pt x="2941" y="475"/>
                    </a:lnTo>
                    <a:lnTo>
                      <a:pt x="2900" y="488"/>
                    </a:lnTo>
                    <a:lnTo>
                      <a:pt x="2862" y="497"/>
                    </a:lnTo>
                    <a:lnTo>
                      <a:pt x="2829" y="502"/>
                    </a:lnTo>
                    <a:lnTo>
                      <a:pt x="2802" y="507"/>
                    </a:lnTo>
                    <a:lnTo>
                      <a:pt x="2780" y="509"/>
                    </a:lnTo>
                    <a:lnTo>
                      <a:pt x="2768" y="511"/>
                    </a:lnTo>
                    <a:lnTo>
                      <a:pt x="2764" y="511"/>
                    </a:lnTo>
                    <a:lnTo>
                      <a:pt x="2762" y="515"/>
                    </a:lnTo>
                    <a:lnTo>
                      <a:pt x="2759" y="522"/>
                    </a:lnTo>
                    <a:lnTo>
                      <a:pt x="2753" y="535"/>
                    </a:lnTo>
                    <a:lnTo>
                      <a:pt x="2742" y="551"/>
                    </a:lnTo>
                    <a:lnTo>
                      <a:pt x="2726" y="571"/>
                    </a:lnTo>
                    <a:lnTo>
                      <a:pt x="2706" y="594"/>
                    </a:lnTo>
                    <a:lnTo>
                      <a:pt x="2679" y="620"/>
                    </a:lnTo>
                    <a:lnTo>
                      <a:pt x="2645" y="647"/>
                    </a:lnTo>
                    <a:lnTo>
                      <a:pt x="2603" y="676"/>
                    </a:lnTo>
                    <a:lnTo>
                      <a:pt x="2553" y="704"/>
                    </a:lnTo>
                    <a:lnTo>
                      <a:pt x="2493" y="733"/>
                    </a:lnTo>
                    <a:lnTo>
                      <a:pt x="2424" y="762"/>
                    </a:lnTo>
                    <a:lnTo>
                      <a:pt x="2343" y="791"/>
                    </a:lnTo>
                    <a:lnTo>
                      <a:pt x="2252" y="818"/>
                    </a:lnTo>
                    <a:lnTo>
                      <a:pt x="2158" y="844"/>
                    </a:lnTo>
                    <a:lnTo>
                      <a:pt x="2063" y="871"/>
                    </a:lnTo>
                    <a:lnTo>
                      <a:pt x="1967" y="901"/>
                    </a:lnTo>
                    <a:lnTo>
                      <a:pt x="1867" y="934"/>
                    </a:lnTo>
                    <a:lnTo>
                      <a:pt x="1766" y="972"/>
                    </a:lnTo>
                    <a:lnTo>
                      <a:pt x="1667" y="1012"/>
                    </a:lnTo>
                    <a:lnTo>
                      <a:pt x="1566" y="1057"/>
                    </a:lnTo>
                    <a:lnTo>
                      <a:pt x="1464" y="1108"/>
                    </a:lnTo>
                    <a:lnTo>
                      <a:pt x="1365" y="1164"/>
                    </a:lnTo>
                    <a:lnTo>
                      <a:pt x="1267" y="1225"/>
                    </a:lnTo>
                    <a:lnTo>
                      <a:pt x="1172" y="1292"/>
                    </a:lnTo>
                    <a:lnTo>
                      <a:pt x="1079" y="1368"/>
                    </a:lnTo>
                    <a:lnTo>
                      <a:pt x="989" y="1449"/>
                    </a:lnTo>
                    <a:lnTo>
                      <a:pt x="902" y="1539"/>
                    </a:lnTo>
                    <a:lnTo>
                      <a:pt x="819" y="1637"/>
                    </a:lnTo>
                    <a:lnTo>
                      <a:pt x="825" y="1550"/>
                    </a:lnTo>
                    <a:lnTo>
                      <a:pt x="837" y="1471"/>
                    </a:lnTo>
                    <a:lnTo>
                      <a:pt x="855" y="1398"/>
                    </a:lnTo>
                    <a:lnTo>
                      <a:pt x="877" y="1335"/>
                    </a:lnTo>
                    <a:lnTo>
                      <a:pt x="807" y="1346"/>
                    </a:lnTo>
                    <a:lnTo>
                      <a:pt x="740" y="1366"/>
                    </a:lnTo>
                    <a:lnTo>
                      <a:pt x="678" y="1393"/>
                    </a:lnTo>
                    <a:lnTo>
                      <a:pt x="620" y="1429"/>
                    </a:lnTo>
                    <a:lnTo>
                      <a:pt x="570" y="1473"/>
                    </a:lnTo>
                    <a:lnTo>
                      <a:pt x="523" y="1521"/>
                    </a:lnTo>
                    <a:lnTo>
                      <a:pt x="485" y="1577"/>
                    </a:lnTo>
                    <a:lnTo>
                      <a:pt x="452" y="1637"/>
                    </a:lnTo>
                    <a:lnTo>
                      <a:pt x="429" y="1702"/>
                    </a:lnTo>
                    <a:lnTo>
                      <a:pt x="414" y="1771"/>
                    </a:lnTo>
                    <a:lnTo>
                      <a:pt x="411" y="1841"/>
                    </a:lnTo>
                    <a:lnTo>
                      <a:pt x="411" y="2047"/>
                    </a:lnTo>
                    <a:lnTo>
                      <a:pt x="356" y="2051"/>
                    </a:lnTo>
                    <a:lnTo>
                      <a:pt x="306" y="2065"/>
                    </a:lnTo>
                    <a:lnTo>
                      <a:pt x="259" y="2087"/>
                    </a:lnTo>
                    <a:lnTo>
                      <a:pt x="217" y="2116"/>
                    </a:lnTo>
                    <a:lnTo>
                      <a:pt x="181" y="2150"/>
                    </a:lnTo>
                    <a:lnTo>
                      <a:pt x="169" y="2096"/>
                    </a:lnTo>
                    <a:lnTo>
                      <a:pt x="154" y="2033"/>
                    </a:lnTo>
                    <a:lnTo>
                      <a:pt x="138" y="1962"/>
                    </a:lnTo>
                    <a:lnTo>
                      <a:pt x="122" y="1886"/>
                    </a:lnTo>
                    <a:lnTo>
                      <a:pt x="105" y="1805"/>
                    </a:lnTo>
                    <a:lnTo>
                      <a:pt x="87" y="1722"/>
                    </a:lnTo>
                    <a:lnTo>
                      <a:pt x="71" y="1637"/>
                    </a:lnTo>
                    <a:lnTo>
                      <a:pt x="55" y="1552"/>
                    </a:lnTo>
                    <a:lnTo>
                      <a:pt x="40" y="1469"/>
                    </a:lnTo>
                    <a:lnTo>
                      <a:pt x="28" y="1388"/>
                    </a:lnTo>
                    <a:lnTo>
                      <a:pt x="17" y="1312"/>
                    </a:lnTo>
                    <a:lnTo>
                      <a:pt x="8" y="1241"/>
                    </a:lnTo>
                    <a:lnTo>
                      <a:pt x="2" y="1180"/>
                    </a:lnTo>
                    <a:lnTo>
                      <a:pt x="0" y="1126"/>
                    </a:lnTo>
                    <a:lnTo>
                      <a:pt x="4" y="1044"/>
                    </a:lnTo>
                    <a:lnTo>
                      <a:pt x="13" y="972"/>
                    </a:lnTo>
                    <a:lnTo>
                      <a:pt x="26" y="905"/>
                    </a:lnTo>
                    <a:lnTo>
                      <a:pt x="46" y="845"/>
                    </a:lnTo>
                    <a:lnTo>
                      <a:pt x="67" y="793"/>
                    </a:lnTo>
                    <a:lnTo>
                      <a:pt x="94" y="746"/>
                    </a:lnTo>
                    <a:lnTo>
                      <a:pt x="123" y="704"/>
                    </a:lnTo>
                    <a:lnTo>
                      <a:pt x="154" y="668"/>
                    </a:lnTo>
                    <a:lnTo>
                      <a:pt x="187" y="636"/>
                    </a:lnTo>
                    <a:lnTo>
                      <a:pt x="221" y="609"/>
                    </a:lnTo>
                    <a:lnTo>
                      <a:pt x="257" y="587"/>
                    </a:lnTo>
                    <a:lnTo>
                      <a:pt x="291" y="567"/>
                    </a:lnTo>
                    <a:lnTo>
                      <a:pt x="326" y="553"/>
                    </a:lnTo>
                    <a:lnTo>
                      <a:pt x="358" y="540"/>
                    </a:lnTo>
                    <a:lnTo>
                      <a:pt x="389" y="531"/>
                    </a:lnTo>
                    <a:lnTo>
                      <a:pt x="418" y="524"/>
                    </a:lnTo>
                    <a:lnTo>
                      <a:pt x="445" y="518"/>
                    </a:lnTo>
                    <a:lnTo>
                      <a:pt x="467" y="515"/>
                    </a:lnTo>
                    <a:lnTo>
                      <a:pt x="487" y="513"/>
                    </a:lnTo>
                    <a:lnTo>
                      <a:pt x="501" y="511"/>
                    </a:lnTo>
                    <a:lnTo>
                      <a:pt x="508" y="511"/>
                    </a:lnTo>
                    <a:lnTo>
                      <a:pt x="512" y="511"/>
                    </a:lnTo>
                    <a:lnTo>
                      <a:pt x="716" y="0"/>
                    </a:lnTo>
                    <a:close/>
                  </a:path>
                </a:pathLst>
              </a:custGeom>
              <a:solidFill>
                <a:srgbClr val="8D5F3D"/>
              </a:solidFill>
              <a:ln w="0">
                <a:solidFill>
                  <a:srgbClr val="8D5F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7" name="Group 125"/>
            <p:cNvGrpSpPr>
              <a:grpSpLocks noChangeAspect="1"/>
            </p:cNvGrpSpPr>
            <p:nvPr/>
          </p:nvGrpSpPr>
          <p:grpSpPr bwMode="auto">
            <a:xfrm>
              <a:off x="10161279" y="2899528"/>
              <a:ext cx="611892" cy="423492"/>
              <a:chOff x="2528" y="1250"/>
              <a:chExt cx="2621" cy="1814"/>
            </a:xfrm>
          </p:grpSpPr>
          <p:sp>
            <p:nvSpPr>
              <p:cNvPr id="141" name="Freeform 128"/>
              <p:cNvSpPr>
                <a:spLocks/>
              </p:cNvSpPr>
              <p:nvPr/>
            </p:nvSpPr>
            <p:spPr bwMode="auto">
              <a:xfrm>
                <a:off x="2528" y="1717"/>
                <a:ext cx="2618" cy="1228"/>
              </a:xfrm>
              <a:custGeom>
                <a:avLst/>
                <a:gdLst>
                  <a:gd name="T0" fmla="*/ 0 w 5234"/>
                  <a:gd name="T1" fmla="*/ 0 h 2456"/>
                  <a:gd name="T2" fmla="*/ 2670 w 5234"/>
                  <a:gd name="T3" fmla="*/ 0 h 2456"/>
                  <a:gd name="T4" fmla="*/ 3156 w 5234"/>
                  <a:gd name="T5" fmla="*/ 244 h 2456"/>
                  <a:gd name="T6" fmla="*/ 5234 w 5234"/>
                  <a:gd name="T7" fmla="*/ 244 h 2456"/>
                  <a:gd name="T8" fmla="*/ 5234 w 5234"/>
                  <a:gd name="T9" fmla="*/ 2456 h 2456"/>
                  <a:gd name="T10" fmla="*/ 0 w 5234"/>
                  <a:gd name="T11" fmla="*/ 2456 h 2456"/>
                  <a:gd name="T12" fmla="*/ 0 w 5234"/>
                  <a:gd name="T13" fmla="*/ 0 h 2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34" h="2456">
                    <a:moveTo>
                      <a:pt x="0" y="0"/>
                    </a:moveTo>
                    <a:lnTo>
                      <a:pt x="2670" y="0"/>
                    </a:lnTo>
                    <a:lnTo>
                      <a:pt x="3156" y="244"/>
                    </a:lnTo>
                    <a:lnTo>
                      <a:pt x="5234" y="244"/>
                    </a:lnTo>
                    <a:lnTo>
                      <a:pt x="5234" y="2456"/>
                    </a:lnTo>
                    <a:lnTo>
                      <a:pt x="0" y="24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F5565"/>
              </a:solidFill>
              <a:ln w="0">
                <a:solidFill>
                  <a:srgbClr val="4F556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2" name="Freeform 129"/>
              <p:cNvSpPr>
                <a:spLocks/>
              </p:cNvSpPr>
              <p:nvPr/>
            </p:nvSpPr>
            <p:spPr bwMode="auto">
              <a:xfrm>
                <a:off x="2528" y="2945"/>
                <a:ext cx="2621" cy="117"/>
              </a:xfrm>
              <a:custGeom>
                <a:avLst/>
                <a:gdLst>
                  <a:gd name="T0" fmla="*/ 0 w 5240"/>
                  <a:gd name="T1" fmla="*/ 0 h 233"/>
                  <a:gd name="T2" fmla="*/ 5240 w 5240"/>
                  <a:gd name="T3" fmla="*/ 0 h 233"/>
                  <a:gd name="T4" fmla="*/ 5240 w 5240"/>
                  <a:gd name="T5" fmla="*/ 37 h 233"/>
                  <a:gd name="T6" fmla="*/ 5234 w 5240"/>
                  <a:gd name="T7" fmla="*/ 83 h 233"/>
                  <a:gd name="T8" fmla="*/ 5221 w 5240"/>
                  <a:gd name="T9" fmla="*/ 124 h 233"/>
                  <a:gd name="T10" fmla="*/ 5197 w 5240"/>
                  <a:gd name="T11" fmla="*/ 160 h 233"/>
                  <a:gd name="T12" fmla="*/ 5167 w 5240"/>
                  <a:gd name="T13" fmla="*/ 190 h 233"/>
                  <a:gd name="T14" fmla="*/ 5131 w 5240"/>
                  <a:gd name="T15" fmla="*/ 214 h 233"/>
                  <a:gd name="T16" fmla="*/ 5090 w 5240"/>
                  <a:gd name="T17" fmla="*/ 228 h 233"/>
                  <a:gd name="T18" fmla="*/ 5044 w 5240"/>
                  <a:gd name="T19" fmla="*/ 233 h 233"/>
                  <a:gd name="T20" fmla="*/ 194 w 5240"/>
                  <a:gd name="T21" fmla="*/ 233 h 233"/>
                  <a:gd name="T22" fmla="*/ 150 w 5240"/>
                  <a:gd name="T23" fmla="*/ 228 h 233"/>
                  <a:gd name="T24" fmla="*/ 109 w 5240"/>
                  <a:gd name="T25" fmla="*/ 214 h 233"/>
                  <a:gd name="T26" fmla="*/ 73 w 5240"/>
                  <a:gd name="T27" fmla="*/ 190 h 233"/>
                  <a:gd name="T28" fmla="*/ 41 w 5240"/>
                  <a:gd name="T29" fmla="*/ 160 h 233"/>
                  <a:gd name="T30" fmla="*/ 20 w 5240"/>
                  <a:gd name="T31" fmla="*/ 124 h 233"/>
                  <a:gd name="T32" fmla="*/ 6 w 5240"/>
                  <a:gd name="T33" fmla="*/ 83 h 233"/>
                  <a:gd name="T34" fmla="*/ 0 w 5240"/>
                  <a:gd name="T35" fmla="*/ 37 h 233"/>
                  <a:gd name="T36" fmla="*/ 0 w 5240"/>
                  <a:gd name="T37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40" h="233">
                    <a:moveTo>
                      <a:pt x="0" y="0"/>
                    </a:moveTo>
                    <a:lnTo>
                      <a:pt x="5240" y="0"/>
                    </a:lnTo>
                    <a:lnTo>
                      <a:pt x="5240" y="37"/>
                    </a:lnTo>
                    <a:lnTo>
                      <a:pt x="5234" y="83"/>
                    </a:lnTo>
                    <a:lnTo>
                      <a:pt x="5221" y="124"/>
                    </a:lnTo>
                    <a:lnTo>
                      <a:pt x="5197" y="160"/>
                    </a:lnTo>
                    <a:lnTo>
                      <a:pt x="5167" y="190"/>
                    </a:lnTo>
                    <a:lnTo>
                      <a:pt x="5131" y="214"/>
                    </a:lnTo>
                    <a:lnTo>
                      <a:pt x="5090" y="228"/>
                    </a:lnTo>
                    <a:lnTo>
                      <a:pt x="5044" y="233"/>
                    </a:lnTo>
                    <a:lnTo>
                      <a:pt x="194" y="233"/>
                    </a:lnTo>
                    <a:lnTo>
                      <a:pt x="150" y="228"/>
                    </a:lnTo>
                    <a:lnTo>
                      <a:pt x="109" y="214"/>
                    </a:lnTo>
                    <a:lnTo>
                      <a:pt x="73" y="190"/>
                    </a:lnTo>
                    <a:lnTo>
                      <a:pt x="41" y="160"/>
                    </a:lnTo>
                    <a:lnTo>
                      <a:pt x="20" y="124"/>
                    </a:lnTo>
                    <a:lnTo>
                      <a:pt x="6" y="83"/>
                    </a:lnTo>
                    <a:lnTo>
                      <a:pt x="0" y="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F3F7"/>
              </a:solidFill>
              <a:ln w="0">
                <a:solidFill>
                  <a:srgbClr val="F1F3F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30"/>
              <p:cNvSpPr>
                <a:spLocks/>
              </p:cNvSpPr>
              <p:nvPr/>
            </p:nvSpPr>
            <p:spPr bwMode="auto">
              <a:xfrm>
                <a:off x="2528" y="1250"/>
                <a:ext cx="2618" cy="589"/>
              </a:xfrm>
              <a:custGeom>
                <a:avLst/>
                <a:gdLst>
                  <a:gd name="T0" fmla="*/ 1896 w 5234"/>
                  <a:gd name="T1" fmla="*/ 0 h 1177"/>
                  <a:gd name="T2" fmla="*/ 5040 w 5234"/>
                  <a:gd name="T3" fmla="*/ 0 h 1177"/>
                  <a:gd name="T4" fmla="*/ 5086 w 5234"/>
                  <a:gd name="T5" fmla="*/ 6 h 1177"/>
                  <a:gd name="T6" fmla="*/ 5125 w 5234"/>
                  <a:gd name="T7" fmla="*/ 20 h 1177"/>
                  <a:gd name="T8" fmla="*/ 5163 w 5234"/>
                  <a:gd name="T9" fmla="*/ 43 h 1177"/>
                  <a:gd name="T10" fmla="*/ 5193 w 5234"/>
                  <a:gd name="T11" fmla="*/ 73 h 1177"/>
                  <a:gd name="T12" fmla="*/ 5217 w 5234"/>
                  <a:gd name="T13" fmla="*/ 109 h 1177"/>
                  <a:gd name="T14" fmla="*/ 5230 w 5234"/>
                  <a:gd name="T15" fmla="*/ 150 h 1177"/>
                  <a:gd name="T16" fmla="*/ 5234 w 5234"/>
                  <a:gd name="T17" fmla="*/ 196 h 1177"/>
                  <a:gd name="T18" fmla="*/ 5234 w 5234"/>
                  <a:gd name="T19" fmla="*/ 1177 h 1177"/>
                  <a:gd name="T20" fmla="*/ 3156 w 5234"/>
                  <a:gd name="T21" fmla="*/ 1177 h 1177"/>
                  <a:gd name="T22" fmla="*/ 2674 w 5234"/>
                  <a:gd name="T23" fmla="*/ 929 h 1177"/>
                  <a:gd name="T24" fmla="*/ 0 w 5234"/>
                  <a:gd name="T25" fmla="*/ 929 h 1177"/>
                  <a:gd name="T26" fmla="*/ 0 w 5234"/>
                  <a:gd name="T27" fmla="*/ 551 h 1177"/>
                  <a:gd name="T28" fmla="*/ 4 w 5234"/>
                  <a:gd name="T29" fmla="*/ 503 h 1177"/>
                  <a:gd name="T30" fmla="*/ 20 w 5234"/>
                  <a:gd name="T31" fmla="*/ 459 h 1177"/>
                  <a:gd name="T32" fmla="*/ 41 w 5234"/>
                  <a:gd name="T33" fmla="*/ 418 h 1177"/>
                  <a:gd name="T34" fmla="*/ 71 w 5234"/>
                  <a:gd name="T35" fmla="*/ 384 h 1177"/>
                  <a:gd name="T36" fmla="*/ 105 w 5234"/>
                  <a:gd name="T37" fmla="*/ 354 h 1177"/>
                  <a:gd name="T38" fmla="*/ 146 w 5234"/>
                  <a:gd name="T39" fmla="*/ 333 h 1177"/>
                  <a:gd name="T40" fmla="*/ 190 w 5234"/>
                  <a:gd name="T41" fmla="*/ 317 h 1177"/>
                  <a:gd name="T42" fmla="*/ 238 w 5234"/>
                  <a:gd name="T43" fmla="*/ 313 h 1177"/>
                  <a:gd name="T44" fmla="*/ 1585 w 5234"/>
                  <a:gd name="T45" fmla="*/ 313 h 1177"/>
                  <a:gd name="T46" fmla="*/ 1589 w 5234"/>
                  <a:gd name="T47" fmla="*/ 257 h 1177"/>
                  <a:gd name="T48" fmla="*/ 1604 w 5234"/>
                  <a:gd name="T49" fmla="*/ 204 h 1177"/>
                  <a:gd name="T50" fmla="*/ 1626 w 5234"/>
                  <a:gd name="T51" fmla="*/ 154 h 1177"/>
                  <a:gd name="T52" fmla="*/ 1658 w 5234"/>
                  <a:gd name="T53" fmla="*/ 111 h 1177"/>
                  <a:gd name="T54" fmla="*/ 1696 w 5234"/>
                  <a:gd name="T55" fmla="*/ 73 h 1177"/>
                  <a:gd name="T56" fmla="*/ 1739 w 5234"/>
                  <a:gd name="T57" fmla="*/ 43 h 1177"/>
                  <a:gd name="T58" fmla="*/ 1787 w 5234"/>
                  <a:gd name="T59" fmla="*/ 20 h 1177"/>
                  <a:gd name="T60" fmla="*/ 1840 w 5234"/>
                  <a:gd name="T61" fmla="*/ 6 h 1177"/>
                  <a:gd name="T62" fmla="*/ 1896 w 5234"/>
                  <a:gd name="T63" fmla="*/ 0 h 1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234" h="1177">
                    <a:moveTo>
                      <a:pt x="1896" y="0"/>
                    </a:moveTo>
                    <a:lnTo>
                      <a:pt x="5040" y="0"/>
                    </a:lnTo>
                    <a:lnTo>
                      <a:pt x="5086" y="6"/>
                    </a:lnTo>
                    <a:lnTo>
                      <a:pt x="5125" y="20"/>
                    </a:lnTo>
                    <a:lnTo>
                      <a:pt x="5163" y="43"/>
                    </a:lnTo>
                    <a:lnTo>
                      <a:pt x="5193" y="73"/>
                    </a:lnTo>
                    <a:lnTo>
                      <a:pt x="5217" y="109"/>
                    </a:lnTo>
                    <a:lnTo>
                      <a:pt x="5230" y="150"/>
                    </a:lnTo>
                    <a:lnTo>
                      <a:pt x="5234" y="196"/>
                    </a:lnTo>
                    <a:lnTo>
                      <a:pt x="5234" y="1177"/>
                    </a:lnTo>
                    <a:lnTo>
                      <a:pt x="3156" y="1177"/>
                    </a:lnTo>
                    <a:lnTo>
                      <a:pt x="2674" y="929"/>
                    </a:lnTo>
                    <a:lnTo>
                      <a:pt x="0" y="929"/>
                    </a:lnTo>
                    <a:lnTo>
                      <a:pt x="0" y="551"/>
                    </a:lnTo>
                    <a:lnTo>
                      <a:pt x="4" y="503"/>
                    </a:lnTo>
                    <a:lnTo>
                      <a:pt x="20" y="459"/>
                    </a:lnTo>
                    <a:lnTo>
                      <a:pt x="41" y="418"/>
                    </a:lnTo>
                    <a:lnTo>
                      <a:pt x="71" y="384"/>
                    </a:lnTo>
                    <a:lnTo>
                      <a:pt x="105" y="354"/>
                    </a:lnTo>
                    <a:lnTo>
                      <a:pt x="146" y="333"/>
                    </a:lnTo>
                    <a:lnTo>
                      <a:pt x="190" y="317"/>
                    </a:lnTo>
                    <a:lnTo>
                      <a:pt x="238" y="313"/>
                    </a:lnTo>
                    <a:lnTo>
                      <a:pt x="1585" y="313"/>
                    </a:lnTo>
                    <a:lnTo>
                      <a:pt x="1589" y="257"/>
                    </a:lnTo>
                    <a:lnTo>
                      <a:pt x="1604" y="204"/>
                    </a:lnTo>
                    <a:lnTo>
                      <a:pt x="1626" y="154"/>
                    </a:lnTo>
                    <a:lnTo>
                      <a:pt x="1658" y="111"/>
                    </a:lnTo>
                    <a:lnTo>
                      <a:pt x="1696" y="73"/>
                    </a:lnTo>
                    <a:lnTo>
                      <a:pt x="1739" y="43"/>
                    </a:lnTo>
                    <a:lnTo>
                      <a:pt x="1787" y="20"/>
                    </a:lnTo>
                    <a:lnTo>
                      <a:pt x="1840" y="6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rgbClr val="F1F3F7"/>
              </a:solidFill>
              <a:ln w="0">
                <a:solidFill>
                  <a:srgbClr val="F1F3F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31"/>
              <p:cNvSpPr>
                <a:spLocks/>
              </p:cNvSpPr>
              <p:nvPr/>
            </p:nvSpPr>
            <p:spPr bwMode="auto">
              <a:xfrm>
                <a:off x="3123" y="1637"/>
                <a:ext cx="1429" cy="1427"/>
              </a:xfrm>
              <a:custGeom>
                <a:avLst/>
                <a:gdLst>
                  <a:gd name="T0" fmla="*/ 1557 w 2856"/>
                  <a:gd name="T1" fmla="*/ 6 h 2853"/>
                  <a:gd name="T2" fmla="*/ 1807 w 2856"/>
                  <a:gd name="T3" fmla="*/ 51 h 2853"/>
                  <a:gd name="T4" fmla="*/ 2039 w 2856"/>
                  <a:gd name="T5" fmla="*/ 136 h 2853"/>
                  <a:gd name="T6" fmla="*/ 2251 w 2856"/>
                  <a:gd name="T7" fmla="*/ 261 h 2853"/>
                  <a:gd name="T8" fmla="*/ 2438 w 2856"/>
                  <a:gd name="T9" fmla="*/ 418 h 2853"/>
                  <a:gd name="T10" fmla="*/ 2594 w 2856"/>
                  <a:gd name="T11" fmla="*/ 604 h 2853"/>
                  <a:gd name="T12" fmla="*/ 2717 w 2856"/>
                  <a:gd name="T13" fmla="*/ 814 h 2853"/>
                  <a:gd name="T14" fmla="*/ 2805 w 2856"/>
                  <a:gd name="T15" fmla="*/ 1048 h 2853"/>
                  <a:gd name="T16" fmla="*/ 2850 w 2856"/>
                  <a:gd name="T17" fmla="*/ 1298 h 2853"/>
                  <a:gd name="T18" fmla="*/ 2850 w 2856"/>
                  <a:gd name="T19" fmla="*/ 1557 h 2853"/>
                  <a:gd name="T20" fmla="*/ 2805 w 2856"/>
                  <a:gd name="T21" fmla="*/ 1805 h 2853"/>
                  <a:gd name="T22" fmla="*/ 2717 w 2856"/>
                  <a:gd name="T23" fmla="*/ 2039 h 2853"/>
                  <a:gd name="T24" fmla="*/ 2594 w 2856"/>
                  <a:gd name="T25" fmla="*/ 2249 h 2853"/>
                  <a:gd name="T26" fmla="*/ 2438 w 2856"/>
                  <a:gd name="T27" fmla="*/ 2435 h 2853"/>
                  <a:gd name="T28" fmla="*/ 2251 w 2856"/>
                  <a:gd name="T29" fmla="*/ 2592 h 2853"/>
                  <a:gd name="T30" fmla="*/ 2039 w 2856"/>
                  <a:gd name="T31" fmla="*/ 2717 h 2853"/>
                  <a:gd name="T32" fmla="*/ 1807 w 2856"/>
                  <a:gd name="T33" fmla="*/ 2802 h 2853"/>
                  <a:gd name="T34" fmla="*/ 1557 w 2856"/>
                  <a:gd name="T35" fmla="*/ 2847 h 2853"/>
                  <a:gd name="T36" fmla="*/ 1297 w 2856"/>
                  <a:gd name="T37" fmla="*/ 2847 h 2853"/>
                  <a:gd name="T38" fmla="*/ 1047 w 2856"/>
                  <a:gd name="T39" fmla="*/ 2802 h 2853"/>
                  <a:gd name="T40" fmla="*/ 815 w 2856"/>
                  <a:gd name="T41" fmla="*/ 2717 h 2853"/>
                  <a:gd name="T42" fmla="*/ 603 w 2856"/>
                  <a:gd name="T43" fmla="*/ 2592 h 2853"/>
                  <a:gd name="T44" fmla="*/ 418 w 2856"/>
                  <a:gd name="T45" fmla="*/ 2435 h 2853"/>
                  <a:gd name="T46" fmla="*/ 260 w 2856"/>
                  <a:gd name="T47" fmla="*/ 2249 h 2853"/>
                  <a:gd name="T48" fmla="*/ 137 w 2856"/>
                  <a:gd name="T49" fmla="*/ 2039 h 2853"/>
                  <a:gd name="T50" fmla="*/ 49 w 2856"/>
                  <a:gd name="T51" fmla="*/ 1805 h 2853"/>
                  <a:gd name="T52" fmla="*/ 6 w 2856"/>
                  <a:gd name="T53" fmla="*/ 1557 h 2853"/>
                  <a:gd name="T54" fmla="*/ 6 w 2856"/>
                  <a:gd name="T55" fmla="*/ 1298 h 2853"/>
                  <a:gd name="T56" fmla="*/ 49 w 2856"/>
                  <a:gd name="T57" fmla="*/ 1048 h 2853"/>
                  <a:gd name="T58" fmla="*/ 137 w 2856"/>
                  <a:gd name="T59" fmla="*/ 814 h 2853"/>
                  <a:gd name="T60" fmla="*/ 260 w 2856"/>
                  <a:gd name="T61" fmla="*/ 604 h 2853"/>
                  <a:gd name="T62" fmla="*/ 418 w 2856"/>
                  <a:gd name="T63" fmla="*/ 418 h 2853"/>
                  <a:gd name="T64" fmla="*/ 603 w 2856"/>
                  <a:gd name="T65" fmla="*/ 261 h 2853"/>
                  <a:gd name="T66" fmla="*/ 815 w 2856"/>
                  <a:gd name="T67" fmla="*/ 136 h 2853"/>
                  <a:gd name="T68" fmla="*/ 1047 w 2856"/>
                  <a:gd name="T69" fmla="*/ 51 h 2853"/>
                  <a:gd name="T70" fmla="*/ 1297 w 2856"/>
                  <a:gd name="T71" fmla="*/ 6 h 2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56" h="2853">
                    <a:moveTo>
                      <a:pt x="1428" y="0"/>
                    </a:moveTo>
                    <a:lnTo>
                      <a:pt x="1557" y="6"/>
                    </a:lnTo>
                    <a:lnTo>
                      <a:pt x="1684" y="23"/>
                    </a:lnTo>
                    <a:lnTo>
                      <a:pt x="1807" y="51"/>
                    </a:lnTo>
                    <a:lnTo>
                      <a:pt x="1926" y="89"/>
                    </a:lnTo>
                    <a:lnTo>
                      <a:pt x="2039" y="136"/>
                    </a:lnTo>
                    <a:lnTo>
                      <a:pt x="2148" y="194"/>
                    </a:lnTo>
                    <a:lnTo>
                      <a:pt x="2251" y="261"/>
                    </a:lnTo>
                    <a:lnTo>
                      <a:pt x="2348" y="335"/>
                    </a:lnTo>
                    <a:lnTo>
                      <a:pt x="2438" y="418"/>
                    </a:lnTo>
                    <a:lnTo>
                      <a:pt x="2519" y="507"/>
                    </a:lnTo>
                    <a:lnTo>
                      <a:pt x="2594" y="604"/>
                    </a:lnTo>
                    <a:lnTo>
                      <a:pt x="2660" y="707"/>
                    </a:lnTo>
                    <a:lnTo>
                      <a:pt x="2717" y="814"/>
                    </a:lnTo>
                    <a:lnTo>
                      <a:pt x="2767" y="929"/>
                    </a:lnTo>
                    <a:lnTo>
                      <a:pt x="2805" y="1048"/>
                    </a:lnTo>
                    <a:lnTo>
                      <a:pt x="2832" y="1171"/>
                    </a:lnTo>
                    <a:lnTo>
                      <a:pt x="2850" y="1298"/>
                    </a:lnTo>
                    <a:lnTo>
                      <a:pt x="2856" y="1427"/>
                    </a:lnTo>
                    <a:lnTo>
                      <a:pt x="2850" y="1557"/>
                    </a:lnTo>
                    <a:lnTo>
                      <a:pt x="2832" y="1682"/>
                    </a:lnTo>
                    <a:lnTo>
                      <a:pt x="2805" y="1805"/>
                    </a:lnTo>
                    <a:lnTo>
                      <a:pt x="2767" y="1924"/>
                    </a:lnTo>
                    <a:lnTo>
                      <a:pt x="2717" y="2039"/>
                    </a:lnTo>
                    <a:lnTo>
                      <a:pt x="2660" y="2146"/>
                    </a:lnTo>
                    <a:lnTo>
                      <a:pt x="2594" y="2249"/>
                    </a:lnTo>
                    <a:lnTo>
                      <a:pt x="2519" y="2346"/>
                    </a:lnTo>
                    <a:lnTo>
                      <a:pt x="2438" y="2435"/>
                    </a:lnTo>
                    <a:lnTo>
                      <a:pt x="2348" y="2518"/>
                    </a:lnTo>
                    <a:lnTo>
                      <a:pt x="2251" y="2592"/>
                    </a:lnTo>
                    <a:lnTo>
                      <a:pt x="2148" y="2659"/>
                    </a:lnTo>
                    <a:lnTo>
                      <a:pt x="2039" y="2717"/>
                    </a:lnTo>
                    <a:lnTo>
                      <a:pt x="1926" y="2764"/>
                    </a:lnTo>
                    <a:lnTo>
                      <a:pt x="1807" y="2802"/>
                    </a:lnTo>
                    <a:lnTo>
                      <a:pt x="1684" y="2832"/>
                    </a:lnTo>
                    <a:lnTo>
                      <a:pt x="1557" y="2847"/>
                    </a:lnTo>
                    <a:lnTo>
                      <a:pt x="1428" y="2853"/>
                    </a:lnTo>
                    <a:lnTo>
                      <a:pt x="1297" y="2847"/>
                    </a:lnTo>
                    <a:lnTo>
                      <a:pt x="1170" y="2832"/>
                    </a:lnTo>
                    <a:lnTo>
                      <a:pt x="1047" y="2802"/>
                    </a:lnTo>
                    <a:lnTo>
                      <a:pt x="928" y="2764"/>
                    </a:lnTo>
                    <a:lnTo>
                      <a:pt x="815" y="2717"/>
                    </a:lnTo>
                    <a:lnTo>
                      <a:pt x="706" y="2659"/>
                    </a:lnTo>
                    <a:lnTo>
                      <a:pt x="603" y="2592"/>
                    </a:lnTo>
                    <a:lnTo>
                      <a:pt x="508" y="2518"/>
                    </a:lnTo>
                    <a:lnTo>
                      <a:pt x="418" y="2435"/>
                    </a:lnTo>
                    <a:lnTo>
                      <a:pt x="335" y="2346"/>
                    </a:lnTo>
                    <a:lnTo>
                      <a:pt x="260" y="2249"/>
                    </a:lnTo>
                    <a:lnTo>
                      <a:pt x="194" y="2146"/>
                    </a:lnTo>
                    <a:lnTo>
                      <a:pt x="137" y="2039"/>
                    </a:lnTo>
                    <a:lnTo>
                      <a:pt x="89" y="1924"/>
                    </a:lnTo>
                    <a:lnTo>
                      <a:pt x="49" y="1805"/>
                    </a:lnTo>
                    <a:lnTo>
                      <a:pt x="22" y="1682"/>
                    </a:lnTo>
                    <a:lnTo>
                      <a:pt x="6" y="1557"/>
                    </a:lnTo>
                    <a:lnTo>
                      <a:pt x="0" y="1427"/>
                    </a:lnTo>
                    <a:lnTo>
                      <a:pt x="6" y="1298"/>
                    </a:lnTo>
                    <a:lnTo>
                      <a:pt x="22" y="1171"/>
                    </a:lnTo>
                    <a:lnTo>
                      <a:pt x="49" y="1048"/>
                    </a:lnTo>
                    <a:lnTo>
                      <a:pt x="89" y="929"/>
                    </a:lnTo>
                    <a:lnTo>
                      <a:pt x="137" y="814"/>
                    </a:lnTo>
                    <a:lnTo>
                      <a:pt x="194" y="707"/>
                    </a:lnTo>
                    <a:lnTo>
                      <a:pt x="260" y="604"/>
                    </a:lnTo>
                    <a:lnTo>
                      <a:pt x="335" y="507"/>
                    </a:lnTo>
                    <a:lnTo>
                      <a:pt x="418" y="418"/>
                    </a:lnTo>
                    <a:lnTo>
                      <a:pt x="508" y="335"/>
                    </a:lnTo>
                    <a:lnTo>
                      <a:pt x="603" y="261"/>
                    </a:lnTo>
                    <a:lnTo>
                      <a:pt x="706" y="194"/>
                    </a:lnTo>
                    <a:lnTo>
                      <a:pt x="815" y="136"/>
                    </a:lnTo>
                    <a:lnTo>
                      <a:pt x="928" y="89"/>
                    </a:lnTo>
                    <a:lnTo>
                      <a:pt x="1047" y="51"/>
                    </a:lnTo>
                    <a:lnTo>
                      <a:pt x="1170" y="23"/>
                    </a:lnTo>
                    <a:lnTo>
                      <a:pt x="1297" y="6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DEDEDF"/>
              </a:solidFill>
              <a:ln w="0">
                <a:solidFill>
                  <a:srgbClr val="DEDED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32"/>
              <p:cNvSpPr>
                <a:spLocks/>
              </p:cNvSpPr>
              <p:nvPr/>
            </p:nvSpPr>
            <p:spPr bwMode="auto">
              <a:xfrm>
                <a:off x="3240" y="1754"/>
                <a:ext cx="1195" cy="1193"/>
              </a:xfrm>
              <a:custGeom>
                <a:avLst/>
                <a:gdLst>
                  <a:gd name="T0" fmla="*/ 1315 w 2388"/>
                  <a:gd name="T1" fmla="*/ 6 h 2387"/>
                  <a:gd name="T2" fmla="*/ 1549 w 2388"/>
                  <a:gd name="T3" fmla="*/ 54 h 2387"/>
                  <a:gd name="T4" fmla="*/ 1763 w 2388"/>
                  <a:gd name="T5" fmla="*/ 145 h 2387"/>
                  <a:gd name="T6" fmla="*/ 1954 w 2388"/>
                  <a:gd name="T7" fmla="*/ 274 h 2387"/>
                  <a:gd name="T8" fmla="*/ 2114 w 2388"/>
                  <a:gd name="T9" fmla="*/ 434 h 2387"/>
                  <a:gd name="T10" fmla="*/ 2243 w 2388"/>
                  <a:gd name="T11" fmla="*/ 625 h 2387"/>
                  <a:gd name="T12" fmla="*/ 2335 w 2388"/>
                  <a:gd name="T13" fmla="*/ 839 h 2387"/>
                  <a:gd name="T14" fmla="*/ 2380 w 2388"/>
                  <a:gd name="T15" fmla="*/ 1073 h 2387"/>
                  <a:gd name="T16" fmla="*/ 2380 w 2388"/>
                  <a:gd name="T17" fmla="*/ 1316 h 2387"/>
                  <a:gd name="T18" fmla="*/ 2335 w 2388"/>
                  <a:gd name="T19" fmla="*/ 1548 h 2387"/>
                  <a:gd name="T20" fmla="*/ 2243 w 2388"/>
                  <a:gd name="T21" fmla="*/ 1762 h 2387"/>
                  <a:gd name="T22" fmla="*/ 2114 w 2388"/>
                  <a:gd name="T23" fmla="*/ 1953 h 2387"/>
                  <a:gd name="T24" fmla="*/ 1954 w 2388"/>
                  <a:gd name="T25" fmla="*/ 2113 h 2387"/>
                  <a:gd name="T26" fmla="*/ 1763 w 2388"/>
                  <a:gd name="T27" fmla="*/ 2242 h 2387"/>
                  <a:gd name="T28" fmla="*/ 1549 w 2388"/>
                  <a:gd name="T29" fmla="*/ 2333 h 2387"/>
                  <a:gd name="T30" fmla="*/ 1315 w 2388"/>
                  <a:gd name="T31" fmla="*/ 2381 h 2387"/>
                  <a:gd name="T32" fmla="*/ 1071 w 2388"/>
                  <a:gd name="T33" fmla="*/ 2381 h 2387"/>
                  <a:gd name="T34" fmla="*/ 839 w 2388"/>
                  <a:gd name="T35" fmla="*/ 2333 h 2387"/>
                  <a:gd name="T36" fmla="*/ 625 w 2388"/>
                  <a:gd name="T37" fmla="*/ 2242 h 2387"/>
                  <a:gd name="T38" fmla="*/ 434 w 2388"/>
                  <a:gd name="T39" fmla="*/ 2113 h 2387"/>
                  <a:gd name="T40" fmla="*/ 272 w 2388"/>
                  <a:gd name="T41" fmla="*/ 1953 h 2387"/>
                  <a:gd name="T42" fmla="*/ 143 w 2388"/>
                  <a:gd name="T43" fmla="*/ 1762 h 2387"/>
                  <a:gd name="T44" fmla="*/ 53 w 2388"/>
                  <a:gd name="T45" fmla="*/ 1548 h 2387"/>
                  <a:gd name="T46" fmla="*/ 6 w 2388"/>
                  <a:gd name="T47" fmla="*/ 1316 h 2387"/>
                  <a:gd name="T48" fmla="*/ 6 w 2388"/>
                  <a:gd name="T49" fmla="*/ 1073 h 2387"/>
                  <a:gd name="T50" fmla="*/ 53 w 2388"/>
                  <a:gd name="T51" fmla="*/ 839 h 2387"/>
                  <a:gd name="T52" fmla="*/ 143 w 2388"/>
                  <a:gd name="T53" fmla="*/ 625 h 2387"/>
                  <a:gd name="T54" fmla="*/ 272 w 2388"/>
                  <a:gd name="T55" fmla="*/ 434 h 2387"/>
                  <a:gd name="T56" fmla="*/ 434 w 2388"/>
                  <a:gd name="T57" fmla="*/ 274 h 2387"/>
                  <a:gd name="T58" fmla="*/ 625 w 2388"/>
                  <a:gd name="T59" fmla="*/ 145 h 2387"/>
                  <a:gd name="T60" fmla="*/ 839 w 2388"/>
                  <a:gd name="T61" fmla="*/ 54 h 2387"/>
                  <a:gd name="T62" fmla="*/ 1071 w 2388"/>
                  <a:gd name="T63" fmla="*/ 6 h 2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388" h="2387">
                    <a:moveTo>
                      <a:pt x="1194" y="0"/>
                    </a:moveTo>
                    <a:lnTo>
                      <a:pt x="1315" y="6"/>
                    </a:lnTo>
                    <a:lnTo>
                      <a:pt x="1434" y="24"/>
                    </a:lnTo>
                    <a:lnTo>
                      <a:pt x="1549" y="54"/>
                    </a:lnTo>
                    <a:lnTo>
                      <a:pt x="1658" y="94"/>
                    </a:lnTo>
                    <a:lnTo>
                      <a:pt x="1763" y="145"/>
                    </a:lnTo>
                    <a:lnTo>
                      <a:pt x="1861" y="205"/>
                    </a:lnTo>
                    <a:lnTo>
                      <a:pt x="1954" y="274"/>
                    </a:lnTo>
                    <a:lnTo>
                      <a:pt x="2037" y="349"/>
                    </a:lnTo>
                    <a:lnTo>
                      <a:pt x="2114" y="434"/>
                    </a:lnTo>
                    <a:lnTo>
                      <a:pt x="2184" y="528"/>
                    </a:lnTo>
                    <a:lnTo>
                      <a:pt x="2243" y="625"/>
                    </a:lnTo>
                    <a:lnTo>
                      <a:pt x="2293" y="730"/>
                    </a:lnTo>
                    <a:lnTo>
                      <a:pt x="2335" y="839"/>
                    </a:lnTo>
                    <a:lnTo>
                      <a:pt x="2362" y="954"/>
                    </a:lnTo>
                    <a:lnTo>
                      <a:pt x="2380" y="1073"/>
                    </a:lnTo>
                    <a:lnTo>
                      <a:pt x="2388" y="1194"/>
                    </a:lnTo>
                    <a:lnTo>
                      <a:pt x="2380" y="1316"/>
                    </a:lnTo>
                    <a:lnTo>
                      <a:pt x="2362" y="1433"/>
                    </a:lnTo>
                    <a:lnTo>
                      <a:pt x="2335" y="1548"/>
                    </a:lnTo>
                    <a:lnTo>
                      <a:pt x="2293" y="1657"/>
                    </a:lnTo>
                    <a:lnTo>
                      <a:pt x="2243" y="1762"/>
                    </a:lnTo>
                    <a:lnTo>
                      <a:pt x="2184" y="1861"/>
                    </a:lnTo>
                    <a:lnTo>
                      <a:pt x="2114" y="1953"/>
                    </a:lnTo>
                    <a:lnTo>
                      <a:pt x="2037" y="2038"/>
                    </a:lnTo>
                    <a:lnTo>
                      <a:pt x="1954" y="2113"/>
                    </a:lnTo>
                    <a:lnTo>
                      <a:pt x="1861" y="2182"/>
                    </a:lnTo>
                    <a:lnTo>
                      <a:pt x="1763" y="2242"/>
                    </a:lnTo>
                    <a:lnTo>
                      <a:pt x="1658" y="2293"/>
                    </a:lnTo>
                    <a:lnTo>
                      <a:pt x="1549" y="2333"/>
                    </a:lnTo>
                    <a:lnTo>
                      <a:pt x="1434" y="2363"/>
                    </a:lnTo>
                    <a:lnTo>
                      <a:pt x="1315" y="2381"/>
                    </a:lnTo>
                    <a:lnTo>
                      <a:pt x="1194" y="2387"/>
                    </a:lnTo>
                    <a:lnTo>
                      <a:pt x="1071" y="2381"/>
                    </a:lnTo>
                    <a:lnTo>
                      <a:pt x="952" y="2363"/>
                    </a:lnTo>
                    <a:lnTo>
                      <a:pt x="839" y="2333"/>
                    </a:lnTo>
                    <a:lnTo>
                      <a:pt x="728" y="2293"/>
                    </a:lnTo>
                    <a:lnTo>
                      <a:pt x="625" y="2242"/>
                    </a:lnTo>
                    <a:lnTo>
                      <a:pt x="526" y="2182"/>
                    </a:lnTo>
                    <a:lnTo>
                      <a:pt x="434" y="2113"/>
                    </a:lnTo>
                    <a:lnTo>
                      <a:pt x="349" y="2038"/>
                    </a:lnTo>
                    <a:lnTo>
                      <a:pt x="272" y="1953"/>
                    </a:lnTo>
                    <a:lnTo>
                      <a:pt x="204" y="1861"/>
                    </a:lnTo>
                    <a:lnTo>
                      <a:pt x="143" y="1762"/>
                    </a:lnTo>
                    <a:lnTo>
                      <a:pt x="93" y="1657"/>
                    </a:lnTo>
                    <a:lnTo>
                      <a:pt x="53" y="1548"/>
                    </a:lnTo>
                    <a:lnTo>
                      <a:pt x="24" y="1433"/>
                    </a:lnTo>
                    <a:lnTo>
                      <a:pt x="6" y="1316"/>
                    </a:lnTo>
                    <a:lnTo>
                      <a:pt x="0" y="1194"/>
                    </a:lnTo>
                    <a:lnTo>
                      <a:pt x="6" y="1073"/>
                    </a:lnTo>
                    <a:lnTo>
                      <a:pt x="24" y="954"/>
                    </a:lnTo>
                    <a:lnTo>
                      <a:pt x="53" y="839"/>
                    </a:lnTo>
                    <a:lnTo>
                      <a:pt x="93" y="730"/>
                    </a:lnTo>
                    <a:lnTo>
                      <a:pt x="143" y="625"/>
                    </a:lnTo>
                    <a:lnTo>
                      <a:pt x="204" y="528"/>
                    </a:lnTo>
                    <a:lnTo>
                      <a:pt x="272" y="434"/>
                    </a:lnTo>
                    <a:lnTo>
                      <a:pt x="349" y="349"/>
                    </a:lnTo>
                    <a:lnTo>
                      <a:pt x="434" y="274"/>
                    </a:lnTo>
                    <a:lnTo>
                      <a:pt x="526" y="205"/>
                    </a:lnTo>
                    <a:lnTo>
                      <a:pt x="625" y="145"/>
                    </a:lnTo>
                    <a:lnTo>
                      <a:pt x="728" y="94"/>
                    </a:lnTo>
                    <a:lnTo>
                      <a:pt x="839" y="54"/>
                    </a:lnTo>
                    <a:lnTo>
                      <a:pt x="952" y="24"/>
                    </a:lnTo>
                    <a:lnTo>
                      <a:pt x="1071" y="6"/>
                    </a:lnTo>
                    <a:lnTo>
                      <a:pt x="1194" y="0"/>
                    </a:lnTo>
                    <a:close/>
                  </a:path>
                </a:pathLst>
              </a:custGeom>
              <a:solidFill>
                <a:srgbClr val="FCFCFD"/>
              </a:solidFill>
              <a:ln w="0">
                <a:solidFill>
                  <a:srgbClr val="FCFCF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33"/>
              <p:cNvSpPr>
                <a:spLocks/>
              </p:cNvSpPr>
              <p:nvPr/>
            </p:nvSpPr>
            <p:spPr bwMode="auto">
              <a:xfrm>
                <a:off x="3325" y="1839"/>
                <a:ext cx="1024" cy="1024"/>
              </a:xfrm>
              <a:custGeom>
                <a:avLst/>
                <a:gdLst>
                  <a:gd name="T0" fmla="*/ 1025 w 2049"/>
                  <a:gd name="T1" fmla="*/ 0 h 2047"/>
                  <a:gd name="T2" fmla="*/ 1136 w 2049"/>
                  <a:gd name="T3" fmla="*/ 6 h 2047"/>
                  <a:gd name="T4" fmla="*/ 1245 w 2049"/>
                  <a:gd name="T5" fmla="*/ 22 h 2047"/>
                  <a:gd name="T6" fmla="*/ 1348 w 2049"/>
                  <a:gd name="T7" fmla="*/ 51 h 2047"/>
                  <a:gd name="T8" fmla="*/ 1448 w 2049"/>
                  <a:gd name="T9" fmla="*/ 89 h 2047"/>
                  <a:gd name="T10" fmla="*/ 1541 w 2049"/>
                  <a:gd name="T11" fmla="*/ 139 h 2047"/>
                  <a:gd name="T12" fmla="*/ 1630 w 2049"/>
                  <a:gd name="T13" fmla="*/ 196 h 2047"/>
                  <a:gd name="T14" fmla="*/ 1711 w 2049"/>
                  <a:gd name="T15" fmla="*/ 263 h 2047"/>
                  <a:gd name="T16" fmla="*/ 1785 w 2049"/>
                  <a:gd name="T17" fmla="*/ 337 h 2047"/>
                  <a:gd name="T18" fmla="*/ 1852 w 2049"/>
                  <a:gd name="T19" fmla="*/ 418 h 2047"/>
                  <a:gd name="T20" fmla="*/ 1910 w 2049"/>
                  <a:gd name="T21" fmla="*/ 505 h 2047"/>
                  <a:gd name="T22" fmla="*/ 1957 w 2049"/>
                  <a:gd name="T23" fmla="*/ 600 h 2047"/>
                  <a:gd name="T24" fmla="*/ 1997 w 2049"/>
                  <a:gd name="T25" fmla="*/ 699 h 2047"/>
                  <a:gd name="T26" fmla="*/ 2025 w 2049"/>
                  <a:gd name="T27" fmla="*/ 803 h 2047"/>
                  <a:gd name="T28" fmla="*/ 2043 w 2049"/>
                  <a:gd name="T29" fmla="*/ 912 h 2047"/>
                  <a:gd name="T30" fmla="*/ 2049 w 2049"/>
                  <a:gd name="T31" fmla="*/ 1023 h 2047"/>
                  <a:gd name="T32" fmla="*/ 2043 w 2049"/>
                  <a:gd name="T33" fmla="*/ 1133 h 2047"/>
                  <a:gd name="T34" fmla="*/ 2025 w 2049"/>
                  <a:gd name="T35" fmla="*/ 1242 h 2047"/>
                  <a:gd name="T36" fmla="*/ 1997 w 2049"/>
                  <a:gd name="T37" fmla="*/ 1346 h 2047"/>
                  <a:gd name="T38" fmla="*/ 1957 w 2049"/>
                  <a:gd name="T39" fmla="*/ 1445 h 2047"/>
                  <a:gd name="T40" fmla="*/ 1910 w 2049"/>
                  <a:gd name="T41" fmla="*/ 1540 h 2047"/>
                  <a:gd name="T42" fmla="*/ 1852 w 2049"/>
                  <a:gd name="T43" fmla="*/ 1627 h 2047"/>
                  <a:gd name="T44" fmla="*/ 1785 w 2049"/>
                  <a:gd name="T45" fmla="*/ 1708 h 2047"/>
                  <a:gd name="T46" fmla="*/ 1711 w 2049"/>
                  <a:gd name="T47" fmla="*/ 1782 h 2047"/>
                  <a:gd name="T48" fmla="*/ 1630 w 2049"/>
                  <a:gd name="T49" fmla="*/ 1849 h 2047"/>
                  <a:gd name="T50" fmla="*/ 1541 w 2049"/>
                  <a:gd name="T51" fmla="*/ 1906 h 2047"/>
                  <a:gd name="T52" fmla="*/ 1448 w 2049"/>
                  <a:gd name="T53" fmla="*/ 1956 h 2047"/>
                  <a:gd name="T54" fmla="*/ 1348 w 2049"/>
                  <a:gd name="T55" fmla="*/ 1994 h 2047"/>
                  <a:gd name="T56" fmla="*/ 1245 w 2049"/>
                  <a:gd name="T57" fmla="*/ 2023 h 2047"/>
                  <a:gd name="T58" fmla="*/ 1136 w 2049"/>
                  <a:gd name="T59" fmla="*/ 2041 h 2047"/>
                  <a:gd name="T60" fmla="*/ 1025 w 2049"/>
                  <a:gd name="T61" fmla="*/ 2047 h 2047"/>
                  <a:gd name="T62" fmla="*/ 912 w 2049"/>
                  <a:gd name="T63" fmla="*/ 2041 h 2047"/>
                  <a:gd name="T64" fmla="*/ 805 w 2049"/>
                  <a:gd name="T65" fmla="*/ 2023 h 2047"/>
                  <a:gd name="T66" fmla="*/ 700 w 2049"/>
                  <a:gd name="T67" fmla="*/ 1994 h 2047"/>
                  <a:gd name="T68" fmla="*/ 601 w 2049"/>
                  <a:gd name="T69" fmla="*/ 1956 h 2047"/>
                  <a:gd name="T70" fmla="*/ 507 w 2049"/>
                  <a:gd name="T71" fmla="*/ 1906 h 2047"/>
                  <a:gd name="T72" fmla="*/ 420 w 2049"/>
                  <a:gd name="T73" fmla="*/ 1849 h 2047"/>
                  <a:gd name="T74" fmla="*/ 339 w 2049"/>
                  <a:gd name="T75" fmla="*/ 1782 h 2047"/>
                  <a:gd name="T76" fmla="*/ 263 w 2049"/>
                  <a:gd name="T77" fmla="*/ 1708 h 2047"/>
                  <a:gd name="T78" fmla="*/ 198 w 2049"/>
                  <a:gd name="T79" fmla="*/ 1627 h 2047"/>
                  <a:gd name="T80" fmla="*/ 140 w 2049"/>
                  <a:gd name="T81" fmla="*/ 1540 h 2047"/>
                  <a:gd name="T82" fmla="*/ 91 w 2049"/>
                  <a:gd name="T83" fmla="*/ 1445 h 2047"/>
                  <a:gd name="T84" fmla="*/ 53 w 2049"/>
                  <a:gd name="T85" fmla="*/ 1346 h 2047"/>
                  <a:gd name="T86" fmla="*/ 23 w 2049"/>
                  <a:gd name="T87" fmla="*/ 1242 h 2047"/>
                  <a:gd name="T88" fmla="*/ 5 w 2049"/>
                  <a:gd name="T89" fmla="*/ 1133 h 2047"/>
                  <a:gd name="T90" fmla="*/ 0 w 2049"/>
                  <a:gd name="T91" fmla="*/ 1023 h 2047"/>
                  <a:gd name="T92" fmla="*/ 5 w 2049"/>
                  <a:gd name="T93" fmla="*/ 912 h 2047"/>
                  <a:gd name="T94" fmla="*/ 23 w 2049"/>
                  <a:gd name="T95" fmla="*/ 803 h 2047"/>
                  <a:gd name="T96" fmla="*/ 53 w 2049"/>
                  <a:gd name="T97" fmla="*/ 699 h 2047"/>
                  <a:gd name="T98" fmla="*/ 91 w 2049"/>
                  <a:gd name="T99" fmla="*/ 600 h 2047"/>
                  <a:gd name="T100" fmla="*/ 140 w 2049"/>
                  <a:gd name="T101" fmla="*/ 505 h 2047"/>
                  <a:gd name="T102" fmla="*/ 198 w 2049"/>
                  <a:gd name="T103" fmla="*/ 418 h 2047"/>
                  <a:gd name="T104" fmla="*/ 263 w 2049"/>
                  <a:gd name="T105" fmla="*/ 337 h 2047"/>
                  <a:gd name="T106" fmla="*/ 339 w 2049"/>
                  <a:gd name="T107" fmla="*/ 263 h 2047"/>
                  <a:gd name="T108" fmla="*/ 420 w 2049"/>
                  <a:gd name="T109" fmla="*/ 196 h 2047"/>
                  <a:gd name="T110" fmla="*/ 507 w 2049"/>
                  <a:gd name="T111" fmla="*/ 139 h 2047"/>
                  <a:gd name="T112" fmla="*/ 601 w 2049"/>
                  <a:gd name="T113" fmla="*/ 89 h 2047"/>
                  <a:gd name="T114" fmla="*/ 700 w 2049"/>
                  <a:gd name="T115" fmla="*/ 51 h 2047"/>
                  <a:gd name="T116" fmla="*/ 805 w 2049"/>
                  <a:gd name="T117" fmla="*/ 22 h 2047"/>
                  <a:gd name="T118" fmla="*/ 912 w 2049"/>
                  <a:gd name="T119" fmla="*/ 6 h 2047"/>
                  <a:gd name="T120" fmla="*/ 1025 w 2049"/>
                  <a:gd name="T121" fmla="*/ 0 h 2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49" h="2047">
                    <a:moveTo>
                      <a:pt x="1025" y="0"/>
                    </a:moveTo>
                    <a:lnTo>
                      <a:pt x="1136" y="6"/>
                    </a:lnTo>
                    <a:lnTo>
                      <a:pt x="1245" y="22"/>
                    </a:lnTo>
                    <a:lnTo>
                      <a:pt x="1348" y="51"/>
                    </a:lnTo>
                    <a:lnTo>
                      <a:pt x="1448" y="89"/>
                    </a:lnTo>
                    <a:lnTo>
                      <a:pt x="1541" y="139"/>
                    </a:lnTo>
                    <a:lnTo>
                      <a:pt x="1630" y="196"/>
                    </a:lnTo>
                    <a:lnTo>
                      <a:pt x="1711" y="263"/>
                    </a:lnTo>
                    <a:lnTo>
                      <a:pt x="1785" y="337"/>
                    </a:lnTo>
                    <a:lnTo>
                      <a:pt x="1852" y="418"/>
                    </a:lnTo>
                    <a:lnTo>
                      <a:pt x="1910" y="505"/>
                    </a:lnTo>
                    <a:lnTo>
                      <a:pt x="1957" y="600"/>
                    </a:lnTo>
                    <a:lnTo>
                      <a:pt x="1997" y="699"/>
                    </a:lnTo>
                    <a:lnTo>
                      <a:pt x="2025" y="803"/>
                    </a:lnTo>
                    <a:lnTo>
                      <a:pt x="2043" y="912"/>
                    </a:lnTo>
                    <a:lnTo>
                      <a:pt x="2049" y="1023"/>
                    </a:lnTo>
                    <a:lnTo>
                      <a:pt x="2043" y="1133"/>
                    </a:lnTo>
                    <a:lnTo>
                      <a:pt x="2025" y="1242"/>
                    </a:lnTo>
                    <a:lnTo>
                      <a:pt x="1997" y="1346"/>
                    </a:lnTo>
                    <a:lnTo>
                      <a:pt x="1957" y="1445"/>
                    </a:lnTo>
                    <a:lnTo>
                      <a:pt x="1910" y="1540"/>
                    </a:lnTo>
                    <a:lnTo>
                      <a:pt x="1852" y="1627"/>
                    </a:lnTo>
                    <a:lnTo>
                      <a:pt x="1785" y="1708"/>
                    </a:lnTo>
                    <a:lnTo>
                      <a:pt x="1711" y="1782"/>
                    </a:lnTo>
                    <a:lnTo>
                      <a:pt x="1630" y="1849"/>
                    </a:lnTo>
                    <a:lnTo>
                      <a:pt x="1541" y="1906"/>
                    </a:lnTo>
                    <a:lnTo>
                      <a:pt x="1448" y="1956"/>
                    </a:lnTo>
                    <a:lnTo>
                      <a:pt x="1348" y="1994"/>
                    </a:lnTo>
                    <a:lnTo>
                      <a:pt x="1245" y="2023"/>
                    </a:lnTo>
                    <a:lnTo>
                      <a:pt x="1136" y="2041"/>
                    </a:lnTo>
                    <a:lnTo>
                      <a:pt x="1025" y="2047"/>
                    </a:lnTo>
                    <a:lnTo>
                      <a:pt x="912" y="2041"/>
                    </a:lnTo>
                    <a:lnTo>
                      <a:pt x="805" y="2023"/>
                    </a:lnTo>
                    <a:lnTo>
                      <a:pt x="700" y="1994"/>
                    </a:lnTo>
                    <a:lnTo>
                      <a:pt x="601" y="1956"/>
                    </a:lnTo>
                    <a:lnTo>
                      <a:pt x="507" y="1906"/>
                    </a:lnTo>
                    <a:lnTo>
                      <a:pt x="420" y="1849"/>
                    </a:lnTo>
                    <a:lnTo>
                      <a:pt x="339" y="1782"/>
                    </a:lnTo>
                    <a:lnTo>
                      <a:pt x="263" y="1708"/>
                    </a:lnTo>
                    <a:lnTo>
                      <a:pt x="198" y="1627"/>
                    </a:lnTo>
                    <a:lnTo>
                      <a:pt x="140" y="1540"/>
                    </a:lnTo>
                    <a:lnTo>
                      <a:pt x="91" y="1445"/>
                    </a:lnTo>
                    <a:lnTo>
                      <a:pt x="53" y="1346"/>
                    </a:lnTo>
                    <a:lnTo>
                      <a:pt x="23" y="1242"/>
                    </a:lnTo>
                    <a:lnTo>
                      <a:pt x="5" y="1133"/>
                    </a:lnTo>
                    <a:lnTo>
                      <a:pt x="0" y="1023"/>
                    </a:lnTo>
                    <a:lnTo>
                      <a:pt x="5" y="912"/>
                    </a:lnTo>
                    <a:lnTo>
                      <a:pt x="23" y="803"/>
                    </a:lnTo>
                    <a:lnTo>
                      <a:pt x="53" y="699"/>
                    </a:lnTo>
                    <a:lnTo>
                      <a:pt x="91" y="600"/>
                    </a:lnTo>
                    <a:lnTo>
                      <a:pt x="140" y="505"/>
                    </a:lnTo>
                    <a:lnTo>
                      <a:pt x="198" y="418"/>
                    </a:lnTo>
                    <a:lnTo>
                      <a:pt x="263" y="337"/>
                    </a:lnTo>
                    <a:lnTo>
                      <a:pt x="339" y="263"/>
                    </a:lnTo>
                    <a:lnTo>
                      <a:pt x="420" y="196"/>
                    </a:lnTo>
                    <a:lnTo>
                      <a:pt x="507" y="139"/>
                    </a:lnTo>
                    <a:lnTo>
                      <a:pt x="601" y="89"/>
                    </a:lnTo>
                    <a:lnTo>
                      <a:pt x="700" y="51"/>
                    </a:lnTo>
                    <a:lnTo>
                      <a:pt x="805" y="22"/>
                    </a:lnTo>
                    <a:lnTo>
                      <a:pt x="912" y="6"/>
                    </a:lnTo>
                    <a:lnTo>
                      <a:pt x="1025" y="0"/>
                    </a:lnTo>
                    <a:close/>
                  </a:path>
                </a:pathLst>
              </a:custGeom>
              <a:solidFill>
                <a:srgbClr val="646B79"/>
              </a:solidFill>
              <a:ln w="0">
                <a:solidFill>
                  <a:srgbClr val="646B7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34"/>
              <p:cNvSpPr>
                <a:spLocks/>
              </p:cNvSpPr>
              <p:nvPr/>
            </p:nvSpPr>
            <p:spPr bwMode="auto">
              <a:xfrm>
                <a:off x="3471" y="1984"/>
                <a:ext cx="733" cy="733"/>
              </a:xfrm>
              <a:custGeom>
                <a:avLst/>
                <a:gdLst>
                  <a:gd name="T0" fmla="*/ 734 w 1468"/>
                  <a:gd name="T1" fmla="*/ 0 h 1467"/>
                  <a:gd name="T2" fmla="*/ 825 w 1468"/>
                  <a:gd name="T3" fmla="*/ 6 h 1467"/>
                  <a:gd name="T4" fmla="*/ 915 w 1468"/>
                  <a:gd name="T5" fmla="*/ 22 h 1467"/>
                  <a:gd name="T6" fmla="*/ 998 w 1468"/>
                  <a:gd name="T7" fmla="*/ 50 h 1467"/>
                  <a:gd name="T8" fmla="*/ 1079 w 1468"/>
                  <a:gd name="T9" fmla="*/ 87 h 1467"/>
                  <a:gd name="T10" fmla="*/ 1153 w 1468"/>
                  <a:gd name="T11" fmla="*/ 131 h 1467"/>
                  <a:gd name="T12" fmla="*/ 1220 w 1468"/>
                  <a:gd name="T13" fmla="*/ 187 h 1467"/>
                  <a:gd name="T14" fmla="*/ 1282 w 1468"/>
                  <a:gd name="T15" fmla="*/ 246 h 1467"/>
                  <a:gd name="T16" fmla="*/ 1335 w 1468"/>
                  <a:gd name="T17" fmla="*/ 315 h 1467"/>
                  <a:gd name="T18" fmla="*/ 1381 w 1468"/>
                  <a:gd name="T19" fmla="*/ 389 h 1467"/>
                  <a:gd name="T20" fmla="*/ 1418 w 1468"/>
                  <a:gd name="T21" fmla="*/ 468 h 1467"/>
                  <a:gd name="T22" fmla="*/ 1444 w 1468"/>
                  <a:gd name="T23" fmla="*/ 553 h 1467"/>
                  <a:gd name="T24" fmla="*/ 1462 w 1468"/>
                  <a:gd name="T25" fmla="*/ 642 h 1467"/>
                  <a:gd name="T26" fmla="*/ 1468 w 1468"/>
                  <a:gd name="T27" fmla="*/ 734 h 1467"/>
                  <a:gd name="T28" fmla="*/ 1462 w 1468"/>
                  <a:gd name="T29" fmla="*/ 825 h 1467"/>
                  <a:gd name="T30" fmla="*/ 1444 w 1468"/>
                  <a:gd name="T31" fmla="*/ 914 h 1467"/>
                  <a:gd name="T32" fmla="*/ 1418 w 1468"/>
                  <a:gd name="T33" fmla="*/ 999 h 1467"/>
                  <a:gd name="T34" fmla="*/ 1381 w 1468"/>
                  <a:gd name="T35" fmla="*/ 1078 h 1467"/>
                  <a:gd name="T36" fmla="*/ 1335 w 1468"/>
                  <a:gd name="T37" fmla="*/ 1152 h 1467"/>
                  <a:gd name="T38" fmla="*/ 1282 w 1468"/>
                  <a:gd name="T39" fmla="*/ 1221 h 1467"/>
                  <a:gd name="T40" fmla="*/ 1220 w 1468"/>
                  <a:gd name="T41" fmla="*/ 1282 h 1467"/>
                  <a:gd name="T42" fmla="*/ 1153 w 1468"/>
                  <a:gd name="T43" fmla="*/ 1336 h 1467"/>
                  <a:gd name="T44" fmla="*/ 1079 w 1468"/>
                  <a:gd name="T45" fmla="*/ 1382 h 1467"/>
                  <a:gd name="T46" fmla="*/ 998 w 1468"/>
                  <a:gd name="T47" fmla="*/ 1417 h 1467"/>
                  <a:gd name="T48" fmla="*/ 915 w 1468"/>
                  <a:gd name="T49" fmla="*/ 1445 h 1467"/>
                  <a:gd name="T50" fmla="*/ 825 w 1468"/>
                  <a:gd name="T51" fmla="*/ 1461 h 1467"/>
                  <a:gd name="T52" fmla="*/ 734 w 1468"/>
                  <a:gd name="T53" fmla="*/ 1467 h 1467"/>
                  <a:gd name="T54" fmla="*/ 641 w 1468"/>
                  <a:gd name="T55" fmla="*/ 1461 h 1467"/>
                  <a:gd name="T56" fmla="*/ 554 w 1468"/>
                  <a:gd name="T57" fmla="*/ 1445 h 1467"/>
                  <a:gd name="T58" fmla="*/ 468 w 1468"/>
                  <a:gd name="T59" fmla="*/ 1417 h 1467"/>
                  <a:gd name="T60" fmla="*/ 389 w 1468"/>
                  <a:gd name="T61" fmla="*/ 1382 h 1467"/>
                  <a:gd name="T62" fmla="*/ 314 w 1468"/>
                  <a:gd name="T63" fmla="*/ 1336 h 1467"/>
                  <a:gd name="T64" fmla="*/ 246 w 1468"/>
                  <a:gd name="T65" fmla="*/ 1282 h 1467"/>
                  <a:gd name="T66" fmla="*/ 185 w 1468"/>
                  <a:gd name="T67" fmla="*/ 1221 h 1467"/>
                  <a:gd name="T68" fmla="*/ 131 w 1468"/>
                  <a:gd name="T69" fmla="*/ 1152 h 1467"/>
                  <a:gd name="T70" fmla="*/ 85 w 1468"/>
                  <a:gd name="T71" fmla="*/ 1078 h 1467"/>
                  <a:gd name="T72" fmla="*/ 50 w 1468"/>
                  <a:gd name="T73" fmla="*/ 999 h 1467"/>
                  <a:gd name="T74" fmla="*/ 22 w 1468"/>
                  <a:gd name="T75" fmla="*/ 914 h 1467"/>
                  <a:gd name="T76" fmla="*/ 6 w 1468"/>
                  <a:gd name="T77" fmla="*/ 825 h 1467"/>
                  <a:gd name="T78" fmla="*/ 0 w 1468"/>
                  <a:gd name="T79" fmla="*/ 734 h 1467"/>
                  <a:gd name="T80" fmla="*/ 6 w 1468"/>
                  <a:gd name="T81" fmla="*/ 642 h 1467"/>
                  <a:gd name="T82" fmla="*/ 22 w 1468"/>
                  <a:gd name="T83" fmla="*/ 553 h 1467"/>
                  <a:gd name="T84" fmla="*/ 50 w 1468"/>
                  <a:gd name="T85" fmla="*/ 468 h 1467"/>
                  <a:gd name="T86" fmla="*/ 85 w 1468"/>
                  <a:gd name="T87" fmla="*/ 389 h 1467"/>
                  <a:gd name="T88" fmla="*/ 131 w 1468"/>
                  <a:gd name="T89" fmla="*/ 315 h 1467"/>
                  <a:gd name="T90" fmla="*/ 185 w 1468"/>
                  <a:gd name="T91" fmla="*/ 246 h 1467"/>
                  <a:gd name="T92" fmla="*/ 246 w 1468"/>
                  <a:gd name="T93" fmla="*/ 187 h 1467"/>
                  <a:gd name="T94" fmla="*/ 314 w 1468"/>
                  <a:gd name="T95" fmla="*/ 131 h 1467"/>
                  <a:gd name="T96" fmla="*/ 389 w 1468"/>
                  <a:gd name="T97" fmla="*/ 87 h 1467"/>
                  <a:gd name="T98" fmla="*/ 468 w 1468"/>
                  <a:gd name="T99" fmla="*/ 50 h 1467"/>
                  <a:gd name="T100" fmla="*/ 554 w 1468"/>
                  <a:gd name="T101" fmla="*/ 22 h 1467"/>
                  <a:gd name="T102" fmla="*/ 641 w 1468"/>
                  <a:gd name="T103" fmla="*/ 6 h 1467"/>
                  <a:gd name="T104" fmla="*/ 734 w 1468"/>
                  <a:gd name="T105" fmla="*/ 0 h 1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68" h="1467">
                    <a:moveTo>
                      <a:pt x="734" y="0"/>
                    </a:moveTo>
                    <a:lnTo>
                      <a:pt x="825" y="6"/>
                    </a:lnTo>
                    <a:lnTo>
                      <a:pt x="915" y="22"/>
                    </a:lnTo>
                    <a:lnTo>
                      <a:pt x="998" y="50"/>
                    </a:lnTo>
                    <a:lnTo>
                      <a:pt x="1079" y="87"/>
                    </a:lnTo>
                    <a:lnTo>
                      <a:pt x="1153" y="131"/>
                    </a:lnTo>
                    <a:lnTo>
                      <a:pt x="1220" y="187"/>
                    </a:lnTo>
                    <a:lnTo>
                      <a:pt x="1282" y="246"/>
                    </a:lnTo>
                    <a:lnTo>
                      <a:pt x="1335" y="315"/>
                    </a:lnTo>
                    <a:lnTo>
                      <a:pt x="1381" y="389"/>
                    </a:lnTo>
                    <a:lnTo>
                      <a:pt x="1418" y="468"/>
                    </a:lnTo>
                    <a:lnTo>
                      <a:pt x="1444" y="553"/>
                    </a:lnTo>
                    <a:lnTo>
                      <a:pt x="1462" y="642"/>
                    </a:lnTo>
                    <a:lnTo>
                      <a:pt x="1468" y="734"/>
                    </a:lnTo>
                    <a:lnTo>
                      <a:pt x="1462" y="825"/>
                    </a:lnTo>
                    <a:lnTo>
                      <a:pt x="1444" y="914"/>
                    </a:lnTo>
                    <a:lnTo>
                      <a:pt x="1418" y="999"/>
                    </a:lnTo>
                    <a:lnTo>
                      <a:pt x="1381" y="1078"/>
                    </a:lnTo>
                    <a:lnTo>
                      <a:pt x="1335" y="1152"/>
                    </a:lnTo>
                    <a:lnTo>
                      <a:pt x="1282" y="1221"/>
                    </a:lnTo>
                    <a:lnTo>
                      <a:pt x="1220" y="1282"/>
                    </a:lnTo>
                    <a:lnTo>
                      <a:pt x="1153" y="1336"/>
                    </a:lnTo>
                    <a:lnTo>
                      <a:pt x="1079" y="1382"/>
                    </a:lnTo>
                    <a:lnTo>
                      <a:pt x="998" y="1417"/>
                    </a:lnTo>
                    <a:lnTo>
                      <a:pt x="915" y="1445"/>
                    </a:lnTo>
                    <a:lnTo>
                      <a:pt x="825" y="1461"/>
                    </a:lnTo>
                    <a:lnTo>
                      <a:pt x="734" y="1467"/>
                    </a:lnTo>
                    <a:lnTo>
                      <a:pt x="641" y="1461"/>
                    </a:lnTo>
                    <a:lnTo>
                      <a:pt x="554" y="1445"/>
                    </a:lnTo>
                    <a:lnTo>
                      <a:pt x="468" y="1417"/>
                    </a:lnTo>
                    <a:lnTo>
                      <a:pt x="389" y="1382"/>
                    </a:lnTo>
                    <a:lnTo>
                      <a:pt x="314" y="1336"/>
                    </a:lnTo>
                    <a:lnTo>
                      <a:pt x="246" y="1282"/>
                    </a:lnTo>
                    <a:lnTo>
                      <a:pt x="185" y="1221"/>
                    </a:lnTo>
                    <a:lnTo>
                      <a:pt x="131" y="1152"/>
                    </a:lnTo>
                    <a:lnTo>
                      <a:pt x="85" y="1078"/>
                    </a:lnTo>
                    <a:lnTo>
                      <a:pt x="50" y="999"/>
                    </a:lnTo>
                    <a:lnTo>
                      <a:pt x="22" y="914"/>
                    </a:lnTo>
                    <a:lnTo>
                      <a:pt x="6" y="825"/>
                    </a:lnTo>
                    <a:lnTo>
                      <a:pt x="0" y="734"/>
                    </a:lnTo>
                    <a:lnTo>
                      <a:pt x="6" y="642"/>
                    </a:lnTo>
                    <a:lnTo>
                      <a:pt x="22" y="553"/>
                    </a:lnTo>
                    <a:lnTo>
                      <a:pt x="50" y="468"/>
                    </a:lnTo>
                    <a:lnTo>
                      <a:pt x="85" y="389"/>
                    </a:lnTo>
                    <a:lnTo>
                      <a:pt x="131" y="315"/>
                    </a:lnTo>
                    <a:lnTo>
                      <a:pt x="185" y="246"/>
                    </a:lnTo>
                    <a:lnTo>
                      <a:pt x="246" y="187"/>
                    </a:lnTo>
                    <a:lnTo>
                      <a:pt x="314" y="131"/>
                    </a:lnTo>
                    <a:lnTo>
                      <a:pt x="389" y="87"/>
                    </a:lnTo>
                    <a:lnTo>
                      <a:pt x="468" y="50"/>
                    </a:lnTo>
                    <a:lnTo>
                      <a:pt x="554" y="22"/>
                    </a:lnTo>
                    <a:lnTo>
                      <a:pt x="641" y="6"/>
                    </a:lnTo>
                    <a:lnTo>
                      <a:pt x="734" y="0"/>
                    </a:lnTo>
                    <a:close/>
                  </a:path>
                </a:pathLst>
              </a:custGeom>
              <a:solidFill>
                <a:srgbClr val="4F5565"/>
              </a:solidFill>
              <a:ln w="0">
                <a:solidFill>
                  <a:srgbClr val="4F556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35"/>
              <p:cNvSpPr>
                <a:spLocks/>
              </p:cNvSpPr>
              <p:nvPr/>
            </p:nvSpPr>
            <p:spPr bwMode="auto">
              <a:xfrm>
                <a:off x="3644" y="2157"/>
                <a:ext cx="386" cy="386"/>
              </a:xfrm>
              <a:custGeom>
                <a:avLst/>
                <a:gdLst>
                  <a:gd name="T0" fmla="*/ 387 w 772"/>
                  <a:gd name="T1" fmla="*/ 0 h 773"/>
                  <a:gd name="T2" fmla="*/ 456 w 772"/>
                  <a:gd name="T3" fmla="*/ 6 h 773"/>
                  <a:gd name="T4" fmla="*/ 522 w 772"/>
                  <a:gd name="T5" fmla="*/ 24 h 773"/>
                  <a:gd name="T6" fmla="*/ 581 w 772"/>
                  <a:gd name="T7" fmla="*/ 54 h 773"/>
                  <a:gd name="T8" fmla="*/ 635 w 772"/>
                  <a:gd name="T9" fmla="*/ 91 h 773"/>
                  <a:gd name="T10" fmla="*/ 683 w 772"/>
                  <a:gd name="T11" fmla="*/ 139 h 773"/>
                  <a:gd name="T12" fmla="*/ 720 w 772"/>
                  <a:gd name="T13" fmla="*/ 192 h 773"/>
                  <a:gd name="T14" fmla="*/ 748 w 772"/>
                  <a:gd name="T15" fmla="*/ 252 h 773"/>
                  <a:gd name="T16" fmla="*/ 766 w 772"/>
                  <a:gd name="T17" fmla="*/ 317 h 773"/>
                  <a:gd name="T18" fmla="*/ 772 w 772"/>
                  <a:gd name="T19" fmla="*/ 387 h 773"/>
                  <a:gd name="T20" fmla="*/ 766 w 772"/>
                  <a:gd name="T21" fmla="*/ 456 h 773"/>
                  <a:gd name="T22" fmla="*/ 748 w 772"/>
                  <a:gd name="T23" fmla="*/ 521 h 773"/>
                  <a:gd name="T24" fmla="*/ 720 w 772"/>
                  <a:gd name="T25" fmla="*/ 581 h 773"/>
                  <a:gd name="T26" fmla="*/ 683 w 772"/>
                  <a:gd name="T27" fmla="*/ 636 h 773"/>
                  <a:gd name="T28" fmla="*/ 635 w 772"/>
                  <a:gd name="T29" fmla="*/ 682 h 773"/>
                  <a:gd name="T30" fmla="*/ 581 w 772"/>
                  <a:gd name="T31" fmla="*/ 719 h 773"/>
                  <a:gd name="T32" fmla="*/ 522 w 772"/>
                  <a:gd name="T33" fmla="*/ 749 h 773"/>
                  <a:gd name="T34" fmla="*/ 456 w 772"/>
                  <a:gd name="T35" fmla="*/ 767 h 773"/>
                  <a:gd name="T36" fmla="*/ 387 w 772"/>
                  <a:gd name="T37" fmla="*/ 773 h 773"/>
                  <a:gd name="T38" fmla="*/ 318 w 772"/>
                  <a:gd name="T39" fmla="*/ 767 h 773"/>
                  <a:gd name="T40" fmla="*/ 252 w 772"/>
                  <a:gd name="T41" fmla="*/ 749 h 773"/>
                  <a:gd name="T42" fmla="*/ 191 w 772"/>
                  <a:gd name="T43" fmla="*/ 719 h 773"/>
                  <a:gd name="T44" fmla="*/ 137 w 772"/>
                  <a:gd name="T45" fmla="*/ 682 h 773"/>
                  <a:gd name="T46" fmla="*/ 91 w 772"/>
                  <a:gd name="T47" fmla="*/ 636 h 773"/>
                  <a:gd name="T48" fmla="*/ 54 w 772"/>
                  <a:gd name="T49" fmla="*/ 581 h 773"/>
                  <a:gd name="T50" fmla="*/ 24 w 772"/>
                  <a:gd name="T51" fmla="*/ 521 h 773"/>
                  <a:gd name="T52" fmla="*/ 6 w 772"/>
                  <a:gd name="T53" fmla="*/ 456 h 773"/>
                  <a:gd name="T54" fmla="*/ 0 w 772"/>
                  <a:gd name="T55" fmla="*/ 387 h 773"/>
                  <a:gd name="T56" fmla="*/ 6 w 772"/>
                  <a:gd name="T57" fmla="*/ 317 h 773"/>
                  <a:gd name="T58" fmla="*/ 24 w 772"/>
                  <a:gd name="T59" fmla="*/ 252 h 773"/>
                  <a:gd name="T60" fmla="*/ 54 w 772"/>
                  <a:gd name="T61" fmla="*/ 192 h 773"/>
                  <a:gd name="T62" fmla="*/ 91 w 772"/>
                  <a:gd name="T63" fmla="*/ 139 h 773"/>
                  <a:gd name="T64" fmla="*/ 137 w 772"/>
                  <a:gd name="T65" fmla="*/ 91 h 773"/>
                  <a:gd name="T66" fmla="*/ 191 w 772"/>
                  <a:gd name="T67" fmla="*/ 54 h 773"/>
                  <a:gd name="T68" fmla="*/ 252 w 772"/>
                  <a:gd name="T69" fmla="*/ 24 h 773"/>
                  <a:gd name="T70" fmla="*/ 318 w 772"/>
                  <a:gd name="T71" fmla="*/ 6 h 773"/>
                  <a:gd name="T72" fmla="*/ 387 w 772"/>
                  <a:gd name="T73" fmla="*/ 0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72" h="773">
                    <a:moveTo>
                      <a:pt x="387" y="0"/>
                    </a:moveTo>
                    <a:lnTo>
                      <a:pt x="456" y="6"/>
                    </a:lnTo>
                    <a:lnTo>
                      <a:pt x="522" y="24"/>
                    </a:lnTo>
                    <a:lnTo>
                      <a:pt x="581" y="54"/>
                    </a:lnTo>
                    <a:lnTo>
                      <a:pt x="635" y="91"/>
                    </a:lnTo>
                    <a:lnTo>
                      <a:pt x="683" y="139"/>
                    </a:lnTo>
                    <a:lnTo>
                      <a:pt x="720" y="192"/>
                    </a:lnTo>
                    <a:lnTo>
                      <a:pt x="748" y="252"/>
                    </a:lnTo>
                    <a:lnTo>
                      <a:pt x="766" y="317"/>
                    </a:lnTo>
                    <a:lnTo>
                      <a:pt x="772" y="387"/>
                    </a:lnTo>
                    <a:lnTo>
                      <a:pt x="766" y="456"/>
                    </a:lnTo>
                    <a:lnTo>
                      <a:pt x="748" y="521"/>
                    </a:lnTo>
                    <a:lnTo>
                      <a:pt x="720" y="581"/>
                    </a:lnTo>
                    <a:lnTo>
                      <a:pt x="683" y="636"/>
                    </a:lnTo>
                    <a:lnTo>
                      <a:pt x="635" y="682"/>
                    </a:lnTo>
                    <a:lnTo>
                      <a:pt x="581" y="719"/>
                    </a:lnTo>
                    <a:lnTo>
                      <a:pt x="522" y="749"/>
                    </a:lnTo>
                    <a:lnTo>
                      <a:pt x="456" y="767"/>
                    </a:lnTo>
                    <a:lnTo>
                      <a:pt x="387" y="773"/>
                    </a:lnTo>
                    <a:lnTo>
                      <a:pt x="318" y="767"/>
                    </a:lnTo>
                    <a:lnTo>
                      <a:pt x="252" y="749"/>
                    </a:lnTo>
                    <a:lnTo>
                      <a:pt x="191" y="719"/>
                    </a:lnTo>
                    <a:lnTo>
                      <a:pt x="137" y="682"/>
                    </a:lnTo>
                    <a:lnTo>
                      <a:pt x="91" y="636"/>
                    </a:lnTo>
                    <a:lnTo>
                      <a:pt x="54" y="581"/>
                    </a:lnTo>
                    <a:lnTo>
                      <a:pt x="24" y="521"/>
                    </a:lnTo>
                    <a:lnTo>
                      <a:pt x="6" y="456"/>
                    </a:lnTo>
                    <a:lnTo>
                      <a:pt x="0" y="387"/>
                    </a:lnTo>
                    <a:lnTo>
                      <a:pt x="6" y="317"/>
                    </a:lnTo>
                    <a:lnTo>
                      <a:pt x="24" y="252"/>
                    </a:lnTo>
                    <a:lnTo>
                      <a:pt x="54" y="192"/>
                    </a:lnTo>
                    <a:lnTo>
                      <a:pt x="91" y="139"/>
                    </a:lnTo>
                    <a:lnTo>
                      <a:pt x="137" y="91"/>
                    </a:lnTo>
                    <a:lnTo>
                      <a:pt x="191" y="54"/>
                    </a:lnTo>
                    <a:lnTo>
                      <a:pt x="252" y="24"/>
                    </a:lnTo>
                    <a:lnTo>
                      <a:pt x="318" y="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0090FF"/>
              </a:solidFill>
              <a:ln w="0">
                <a:solidFill>
                  <a:srgbClr val="0090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36"/>
              <p:cNvSpPr>
                <a:spLocks/>
              </p:cNvSpPr>
              <p:nvPr/>
            </p:nvSpPr>
            <p:spPr bwMode="auto">
              <a:xfrm>
                <a:off x="4389" y="1348"/>
                <a:ext cx="523" cy="369"/>
              </a:xfrm>
              <a:custGeom>
                <a:avLst/>
                <a:gdLst>
                  <a:gd name="T0" fmla="*/ 63 w 1045"/>
                  <a:gd name="T1" fmla="*/ 0 h 737"/>
                  <a:gd name="T2" fmla="*/ 980 w 1045"/>
                  <a:gd name="T3" fmla="*/ 0 h 737"/>
                  <a:gd name="T4" fmla="*/ 1006 w 1045"/>
                  <a:gd name="T5" fmla="*/ 6 h 737"/>
                  <a:gd name="T6" fmla="*/ 1025 w 1045"/>
                  <a:gd name="T7" fmla="*/ 20 h 737"/>
                  <a:gd name="T8" fmla="*/ 1039 w 1045"/>
                  <a:gd name="T9" fmla="*/ 40 h 737"/>
                  <a:gd name="T10" fmla="*/ 1045 w 1045"/>
                  <a:gd name="T11" fmla="*/ 65 h 737"/>
                  <a:gd name="T12" fmla="*/ 1045 w 1045"/>
                  <a:gd name="T13" fmla="*/ 672 h 737"/>
                  <a:gd name="T14" fmla="*/ 1039 w 1045"/>
                  <a:gd name="T15" fmla="*/ 697 h 737"/>
                  <a:gd name="T16" fmla="*/ 1025 w 1045"/>
                  <a:gd name="T17" fmla="*/ 717 h 737"/>
                  <a:gd name="T18" fmla="*/ 1006 w 1045"/>
                  <a:gd name="T19" fmla="*/ 731 h 737"/>
                  <a:gd name="T20" fmla="*/ 980 w 1045"/>
                  <a:gd name="T21" fmla="*/ 737 h 737"/>
                  <a:gd name="T22" fmla="*/ 63 w 1045"/>
                  <a:gd name="T23" fmla="*/ 737 h 737"/>
                  <a:gd name="T24" fmla="*/ 40 w 1045"/>
                  <a:gd name="T25" fmla="*/ 731 h 737"/>
                  <a:gd name="T26" fmla="*/ 18 w 1045"/>
                  <a:gd name="T27" fmla="*/ 717 h 737"/>
                  <a:gd name="T28" fmla="*/ 4 w 1045"/>
                  <a:gd name="T29" fmla="*/ 697 h 737"/>
                  <a:gd name="T30" fmla="*/ 0 w 1045"/>
                  <a:gd name="T31" fmla="*/ 672 h 737"/>
                  <a:gd name="T32" fmla="*/ 0 w 1045"/>
                  <a:gd name="T33" fmla="*/ 65 h 737"/>
                  <a:gd name="T34" fmla="*/ 4 w 1045"/>
                  <a:gd name="T35" fmla="*/ 40 h 737"/>
                  <a:gd name="T36" fmla="*/ 18 w 1045"/>
                  <a:gd name="T37" fmla="*/ 20 h 737"/>
                  <a:gd name="T38" fmla="*/ 40 w 1045"/>
                  <a:gd name="T39" fmla="*/ 6 h 737"/>
                  <a:gd name="T40" fmla="*/ 63 w 1045"/>
                  <a:gd name="T41" fmla="*/ 0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5" h="737">
                    <a:moveTo>
                      <a:pt x="63" y="0"/>
                    </a:moveTo>
                    <a:lnTo>
                      <a:pt x="980" y="0"/>
                    </a:lnTo>
                    <a:lnTo>
                      <a:pt x="1006" y="6"/>
                    </a:lnTo>
                    <a:lnTo>
                      <a:pt x="1025" y="20"/>
                    </a:lnTo>
                    <a:lnTo>
                      <a:pt x="1039" y="40"/>
                    </a:lnTo>
                    <a:lnTo>
                      <a:pt x="1045" y="65"/>
                    </a:lnTo>
                    <a:lnTo>
                      <a:pt x="1045" y="672"/>
                    </a:lnTo>
                    <a:lnTo>
                      <a:pt x="1039" y="697"/>
                    </a:lnTo>
                    <a:lnTo>
                      <a:pt x="1025" y="717"/>
                    </a:lnTo>
                    <a:lnTo>
                      <a:pt x="1006" y="731"/>
                    </a:lnTo>
                    <a:lnTo>
                      <a:pt x="980" y="737"/>
                    </a:lnTo>
                    <a:lnTo>
                      <a:pt x="63" y="737"/>
                    </a:lnTo>
                    <a:lnTo>
                      <a:pt x="40" y="731"/>
                    </a:lnTo>
                    <a:lnTo>
                      <a:pt x="18" y="717"/>
                    </a:lnTo>
                    <a:lnTo>
                      <a:pt x="4" y="697"/>
                    </a:lnTo>
                    <a:lnTo>
                      <a:pt x="0" y="672"/>
                    </a:lnTo>
                    <a:lnTo>
                      <a:pt x="0" y="65"/>
                    </a:lnTo>
                    <a:lnTo>
                      <a:pt x="4" y="40"/>
                    </a:lnTo>
                    <a:lnTo>
                      <a:pt x="18" y="20"/>
                    </a:lnTo>
                    <a:lnTo>
                      <a:pt x="40" y="6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4484C5"/>
              </a:solidFill>
              <a:ln w="0">
                <a:solidFill>
                  <a:srgbClr val="4484C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37"/>
              <p:cNvSpPr>
                <a:spLocks/>
              </p:cNvSpPr>
              <p:nvPr/>
            </p:nvSpPr>
            <p:spPr bwMode="auto">
              <a:xfrm>
                <a:off x="2741" y="1285"/>
                <a:ext cx="445" cy="122"/>
              </a:xfrm>
              <a:custGeom>
                <a:avLst/>
                <a:gdLst>
                  <a:gd name="T0" fmla="*/ 109 w 891"/>
                  <a:gd name="T1" fmla="*/ 0 h 244"/>
                  <a:gd name="T2" fmla="*/ 778 w 891"/>
                  <a:gd name="T3" fmla="*/ 0 h 244"/>
                  <a:gd name="T4" fmla="*/ 813 w 891"/>
                  <a:gd name="T5" fmla="*/ 6 h 244"/>
                  <a:gd name="T6" fmla="*/ 843 w 891"/>
                  <a:gd name="T7" fmla="*/ 20 h 244"/>
                  <a:gd name="T8" fmla="*/ 869 w 891"/>
                  <a:gd name="T9" fmla="*/ 40 h 244"/>
                  <a:gd name="T10" fmla="*/ 885 w 891"/>
                  <a:gd name="T11" fmla="*/ 63 h 244"/>
                  <a:gd name="T12" fmla="*/ 891 w 891"/>
                  <a:gd name="T13" fmla="*/ 91 h 244"/>
                  <a:gd name="T14" fmla="*/ 891 w 891"/>
                  <a:gd name="T15" fmla="*/ 244 h 244"/>
                  <a:gd name="T16" fmla="*/ 0 w 891"/>
                  <a:gd name="T17" fmla="*/ 244 h 244"/>
                  <a:gd name="T18" fmla="*/ 0 w 891"/>
                  <a:gd name="T19" fmla="*/ 91 h 244"/>
                  <a:gd name="T20" fmla="*/ 6 w 891"/>
                  <a:gd name="T21" fmla="*/ 63 h 244"/>
                  <a:gd name="T22" fmla="*/ 22 w 891"/>
                  <a:gd name="T23" fmla="*/ 40 h 244"/>
                  <a:gd name="T24" fmla="*/ 46 w 891"/>
                  <a:gd name="T25" fmla="*/ 20 h 244"/>
                  <a:gd name="T26" fmla="*/ 76 w 891"/>
                  <a:gd name="T27" fmla="*/ 6 h 244"/>
                  <a:gd name="T28" fmla="*/ 109 w 891"/>
                  <a:gd name="T2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91" h="244">
                    <a:moveTo>
                      <a:pt x="109" y="0"/>
                    </a:moveTo>
                    <a:lnTo>
                      <a:pt x="778" y="0"/>
                    </a:lnTo>
                    <a:lnTo>
                      <a:pt x="813" y="6"/>
                    </a:lnTo>
                    <a:lnTo>
                      <a:pt x="843" y="20"/>
                    </a:lnTo>
                    <a:lnTo>
                      <a:pt x="869" y="40"/>
                    </a:lnTo>
                    <a:lnTo>
                      <a:pt x="885" y="63"/>
                    </a:lnTo>
                    <a:lnTo>
                      <a:pt x="891" y="91"/>
                    </a:lnTo>
                    <a:lnTo>
                      <a:pt x="891" y="244"/>
                    </a:lnTo>
                    <a:lnTo>
                      <a:pt x="0" y="244"/>
                    </a:lnTo>
                    <a:lnTo>
                      <a:pt x="0" y="91"/>
                    </a:lnTo>
                    <a:lnTo>
                      <a:pt x="6" y="63"/>
                    </a:lnTo>
                    <a:lnTo>
                      <a:pt x="22" y="40"/>
                    </a:lnTo>
                    <a:lnTo>
                      <a:pt x="46" y="20"/>
                    </a:lnTo>
                    <a:lnTo>
                      <a:pt x="76" y="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4F5565"/>
              </a:solidFill>
              <a:ln w="0">
                <a:solidFill>
                  <a:srgbClr val="4F556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52" name="TextBox 151"/>
          <p:cNvSpPr txBox="1"/>
          <p:nvPr/>
        </p:nvSpPr>
        <p:spPr>
          <a:xfrm>
            <a:off x="3272994" y="2734239"/>
            <a:ext cx="101784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Artists</a:t>
            </a:r>
          </a:p>
        </p:txBody>
      </p:sp>
      <p:sp>
        <p:nvSpPr>
          <p:cNvPr id="153" name="TextBox 152"/>
          <p:cNvSpPr txBox="1"/>
          <p:nvPr/>
        </p:nvSpPr>
        <p:spPr>
          <a:xfrm>
            <a:off x="5652572" y="2703769"/>
            <a:ext cx="20978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Photographers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-51101" y="2702879"/>
            <a:ext cx="212635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Web Designers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8411100" y="2702879"/>
            <a:ext cx="253223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Graphic Designers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10137796" y="4808491"/>
            <a:ext cx="201644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Typographers</a:t>
            </a:r>
          </a:p>
        </p:txBody>
      </p:sp>
      <p:grpSp>
        <p:nvGrpSpPr>
          <p:cNvPr id="160" name="Group 140"/>
          <p:cNvGrpSpPr>
            <a:grpSpLocks noChangeAspect="1"/>
          </p:cNvGrpSpPr>
          <p:nvPr/>
        </p:nvGrpSpPr>
        <p:grpSpPr bwMode="auto">
          <a:xfrm>
            <a:off x="10645305" y="3325972"/>
            <a:ext cx="1003346" cy="1455488"/>
            <a:chOff x="2023" y="868"/>
            <a:chExt cx="2046" cy="2968"/>
          </a:xfrm>
        </p:grpSpPr>
        <p:sp>
          <p:nvSpPr>
            <p:cNvPr id="163" name="Freeform 142"/>
            <p:cNvSpPr>
              <a:spLocks/>
            </p:cNvSpPr>
            <p:nvPr/>
          </p:nvSpPr>
          <p:spPr bwMode="auto">
            <a:xfrm>
              <a:off x="2023" y="868"/>
              <a:ext cx="2046" cy="1919"/>
            </a:xfrm>
            <a:custGeom>
              <a:avLst/>
              <a:gdLst>
                <a:gd name="T0" fmla="*/ 2102 w 4092"/>
                <a:gd name="T1" fmla="*/ 1 h 3836"/>
                <a:gd name="T2" fmla="*/ 2225 w 4092"/>
                <a:gd name="T3" fmla="*/ 9 h 3836"/>
                <a:gd name="T4" fmla="*/ 2359 w 4092"/>
                <a:gd name="T5" fmla="*/ 23 h 3836"/>
                <a:gd name="T6" fmla="*/ 2501 w 4092"/>
                <a:gd name="T7" fmla="*/ 48 h 3836"/>
                <a:gd name="T8" fmla="*/ 2651 w 4092"/>
                <a:gd name="T9" fmla="*/ 86 h 3836"/>
                <a:gd name="T10" fmla="*/ 2805 w 4092"/>
                <a:gd name="T11" fmla="*/ 135 h 3836"/>
                <a:gd name="T12" fmla="*/ 2962 w 4092"/>
                <a:gd name="T13" fmla="*/ 197 h 3836"/>
                <a:gd name="T14" fmla="*/ 3118 w 4092"/>
                <a:gd name="T15" fmla="*/ 274 h 3836"/>
                <a:gd name="T16" fmla="*/ 3270 w 4092"/>
                <a:gd name="T17" fmla="*/ 368 h 3836"/>
                <a:gd name="T18" fmla="*/ 3416 w 4092"/>
                <a:gd name="T19" fmla="*/ 479 h 3836"/>
                <a:gd name="T20" fmla="*/ 3555 w 4092"/>
                <a:gd name="T21" fmla="*/ 609 h 3836"/>
                <a:gd name="T22" fmla="*/ 3682 w 4092"/>
                <a:gd name="T23" fmla="*/ 759 h 3836"/>
                <a:gd name="T24" fmla="*/ 3797 w 4092"/>
                <a:gd name="T25" fmla="*/ 930 h 3836"/>
                <a:gd name="T26" fmla="*/ 3897 w 4092"/>
                <a:gd name="T27" fmla="*/ 1124 h 3836"/>
                <a:gd name="T28" fmla="*/ 3980 w 4092"/>
                <a:gd name="T29" fmla="*/ 1341 h 3836"/>
                <a:gd name="T30" fmla="*/ 4041 w 4092"/>
                <a:gd name="T31" fmla="*/ 1583 h 3836"/>
                <a:gd name="T32" fmla="*/ 4079 w 4092"/>
                <a:gd name="T33" fmla="*/ 1852 h 3836"/>
                <a:gd name="T34" fmla="*/ 4092 w 4092"/>
                <a:gd name="T35" fmla="*/ 2148 h 3836"/>
                <a:gd name="T36" fmla="*/ 4081 w 4092"/>
                <a:gd name="T37" fmla="*/ 2416 h 3836"/>
                <a:gd name="T38" fmla="*/ 4047 w 4092"/>
                <a:gd name="T39" fmla="*/ 2702 h 3836"/>
                <a:gd name="T40" fmla="*/ 3987 w 4092"/>
                <a:gd name="T41" fmla="*/ 3007 h 3836"/>
                <a:gd name="T42" fmla="*/ 3900 w 4092"/>
                <a:gd name="T43" fmla="*/ 3334 h 3836"/>
                <a:gd name="T44" fmla="*/ 3787 w 4092"/>
                <a:gd name="T45" fmla="*/ 3683 h 3836"/>
                <a:gd name="T46" fmla="*/ 3092 w 4092"/>
                <a:gd name="T47" fmla="*/ 3780 h 3836"/>
                <a:gd name="T48" fmla="*/ 2395 w 4092"/>
                <a:gd name="T49" fmla="*/ 3829 h 3836"/>
                <a:gd name="T50" fmla="*/ 1697 w 4092"/>
                <a:gd name="T51" fmla="*/ 3829 h 3836"/>
                <a:gd name="T52" fmla="*/ 1000 w 4092"/>
                <a:gd name="T53" fmla="*/ 3780 h 3836"/>
                <a:gd name="T54" fmla="*/ 305 w 4092"/>
                <a:gd name="T55" fmla="*/ 3683 h 3836"/>
                <a:gd name="T56" fmla="*/ 192 w 4092"/>
                <a:gd name="T57" fmla="*/ 3334 h 3836"/>
                <a:gd name="T58" fmla="*/ 105 w 4092"/>
                <a:gd name="T59" fmla="*/ 3007 h 3836"/>
                <a:gd name="T60" fmla="*/ 45 w 4092"/>
                <a:gd name="T61" fmla="*/ 2702 h 3836"/>
                <a:gd name="T62" fmla="*/ 11 w 4092"/>
                <a:gd name="T63" fmla="*/ 2416 h 3836"/>
                <a:gd name="T64" fmla="*/ 0 w 4092"/>
                <a:gd name="T65" fmla="*/ 2148 h 3836"/>
                <a:gd name="T66" fmla="*/ 13 w 4092"/>
                <a:gd name="T67" fmla="*/ 1852 h 3836"/>
                <a:gd name="T68" fmla="*/ 51 w 4092"/>
                <a:gd name="T69" fmla="*/ 1583 h 3836"/>
                <a:gd name="T70" fmla="*/ 112 w 4092"/>
                <a:gd name="T71" fmla="*/ 1341 h 3836"/>
                <a:gd name="T72" fmla="*/ 195 w 4092"/>
                <a:gd name="T73" fmla="*/ 1124 h 3836"/>
                <a:gd name="T74" fmla="*/ 295 w 4092"/>
                <a:gd name="T75" fmla="*/ 930 h 3836"/>
                <a:gd name="T76" fmla="*/ 410 w 4092"/>
                <a:gd name="T77" fmla="*/ 759 h 3836"/>
                <a:gd name="T78" fmla="*/ 537 w 4092"/>
                <a:gd name="T79" fmla="*/ 609 h 3836"/>
                <a:gd name="T80" fmla="*/ 676 w 4092"/>
                <a:gd name="T81" fmla="*/ 479 h 3836"/>
                <a:gd name="T82" fmla="*/ 822 w 4092"/>
                <a:gd name="T83" fmla="*/ 368 h 3836"/>
                <a:gd name="T84" fmla="*/ 974 w 4092"/>
                <a:gd name="T85" fmla="*/ 274 h 3836"/>
                <a:gd name="T86" fmla="*/ 1130 w 4092"/>
                <a:gd name="T87" fmla="*/ 197 h 3836"/>
                <a:gd name="T88" fmla="*/ 1287 w 4092"/>
                <a:gd name="T89" fmla="*/ 135 h 3836"/>
                <a:gd name="T90" fmla="*/ 1441 w 4092"/>
                <a:gd name="T91" fmla="*/ 86 h 3836"/>
                <a:gd name="T92" fmla="*/ 1591 w 4092"/>
                <a:gd name="T93" fmla="*/ 48 h 3836"/>
                <a:gd name="T94" fmla="*/ 1733 w 4092"/>
                <a:gd name="T95" fmla="*/ 23 h 3836"/>
                <a:gd name="T96" fmla="*/ 1867 w 4092"/>
                <a:gd name="T97" fmla="*/ 9 h 3836"/>
                <a:gd name="T98" fmla="*/ 1990 w 4092"/>
                <a:gd name="T99" fmla="*/ 1 h 3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92" h="3836">
                  <a:moveTo>
                    <a:pt x="2046" y="0"/>
                  </a:moveTo>
                  <a:lnTo>
                    <a:pt x="2102" y="1"/>
                  </a:lnTo>
                  <a:lnTo>
                    <a:pt x="2162" y="3"/>
                  </a:lnTo>
                  <a:lnTo>
                    <a:pt x="2225" y="9"/>
                  </a:lnTo>
                  <a:lnTo>
                    <a:pt x="2290" y="14"/>
                  </a:lnTo>
                  <a:lnTo>
                    <a:pt x="2359" y="23"/>
                  </a:lnTo>
                  <a:lnTo>
                    <a:pt x="2429" y="36"/>
                  </a:lnTo>
                  <a:lnTo>
                    <a:pt x="2501" y="48"/>
                  </a:lnTo>
                  <a:lnTo>
                    <a:pt x="2576" y="67"/>
                  </a:lnTo>
                  <a:lnTo>
                    <a:pt x="2651" y="86"/>
                  </a:lnTo>
                  <a:lnTo>
                    <a:pt x="2729" y="108"/>
                  </a:lnTo>
                  <a:lnTo>
                    <a:pt x="2805" y="135"/>
                  </a:lnTo>
                  <a:lnTo>
                    <a:pt x="2885" y="164"/>
                  </a:lnTo>
                  <a:lnTo>
                    <a:pt x="2962" y="197"/>
                  </a:lnTo>
                  <a:lnTo>
                    <a:pt x="3040" y="235"/>
                  </a:lnTo>
                  <a:lnTo>
                    <a:pt x="3118" y="274"/>
                  </a:lnTo>
                  <a:lnTo>
                    <a:pt x="3194" y="320"/>
                  </a:lnTo>
                  <a:lnTo>
                    <a:pt x="3270" y="368"/>
                  </a:lnTo>
                  <a:lnTo>
                    <a:pt x="3344" y="421"/>
                  </a:lnTo>
                  <a:lnTo>
                    <a:pt x="3416" y="479"/>
                  </a:lnTo>
                  <a:lnTo>
                    <a:pt x="3487" y="542"/>
                  </a:lnTo>
                  <a:lnTo>
                    <a:pt x="3555" y="609"/>
                  </a:lnTo>
                  <a:lnTo>
                    <a:pt x="3620" y="681"/>
                  </a:lnTo>
                  <a:lnTo>
                    <a:pt x="3682" y="759"/>
                  </a:lnTo>
                  <a:lnTo>
                    <a:pt x="3741" y="842"/>
                  </a:lnTo>
                  <a:lnTo>
                    <a:pt x="3797" y="930"/>
                  </a:lnTo>
                  <a:lnTo>
                    <a:pt x="3850" y="1024"/>
                  </a:lnTo>
                  <a:lnTo>
                    <a:pt x="3897" y="1124"/>
                  </a:lnTo>
                  <a:lnTo>
                    <a:pt x="3940" y="1229"/>
                  </a:lnTo>
                  <a:lnTo>
                    <a:pt x="3980" y="1341"/>
                  </a:lnTo>
                  <a:lnTo>
                    <a:pt x="4012" y="1458"/>
                  </a:lnTo>
                  <a:lnTo>
                    <a:pt x="4041" y="1583"/>
                  </a:lnTo>
                  <a:lnTo>
                    <a:pt x="4063" y="1715"/>
                  </a:lnTo>
                  <a:lnTo>
                    <a:pt x="4079" y="1852"/>
                  </a:lnTo>
                  <a:lnTo>
                    <a:pt x="4090" y="1997"/>
                  </a:lnTo>
                  <a:lnTo>
                    <a:pt x="4092" y="2148"/>
                  </a:lnTo>
                  <a:lnTo>
                    <a:pt x="4090" y="2280"/>
                  </a:lnTo>
                  <a:lnTo>
                    <a:pt x="4081" y="2416"/>
                  </a:lnTo>
                  <a:lnTo>
                    <a:pt x="4067" y="2557"/>
                  </a:lnTo>
                  <a:lnTo>
                    <a:pt x="4047" y="2702"/>
                  </a:lnTo>
                  <a:lnTo>
                    <a:pt x="4020" y="2852"/>
                  </a:lnTo>
                  <a:lnTo>
                    <a:pt x="3987" y="3007"/>
                  </a:lnTo>
                  <a:lnTo>
                    <a:pt x="3947" y="3168"/>
                  </a:lnTo>
                  <a:lnTo>
                    <a:pt x="3900" y="3334"/>
                  </a:lnTo>
                  <a:lnTo>
                    <a:pt x="3846" y="3506"/>
                  </a:lnTo>
                  <a:lnTo>
                    <a:pt x="3787" y="3683"/>
                  </a:lnTo>
                  <a:lnTo>
                    <a:pt x="3440" y="3739"/>
                  </a:lnTo>
                  <a:lnTo>
                    <a:pt x="3092" y="3780"/>
                  </a:lnTo>
                  <a:lnTo>
                    <a:pt x="2744" y="3811"/>
                  </a:lnTo>
                  <a:lnTo>
                    <a:pt x="2395" y="3829"/>
                  </a:lnTo>
                  <a:lnTo>
                    <a:pt x="2046" y="3836"/>
                  </a:lnTo>
                  <a:lnTo>
                    <a:pt x="1697" y="3829"/>
                  </a:lnTo>
                  <a:lnTo>
                    <a:pt x="1348" y="3811"/>
                  </a:lnTo>
                  <a:lnTo>
                    <a:pt x="1000" y="3780"/>
                  </a:lnTo>
                  <a:lnTo>
                    <a:pt x="652" y="3739"/>
                  </a:lnTo>
                  <a:lnTo>
                    <a:pt x="305" y="3683"/>
                  </a:lnTo>
                  <a:lnTo>
                    <a:pt x="246" y="3506"/>
                  </a:lnTo>
                  <a:lnTo>
                    <a:pt x="192" y="3334"/>
                  </a:lnTo>
                  <a:lnTo>
                    <a:pt x="145" y="3168"/>
                  </a:lnTo>
                  <a:lnTo>
                    <a:pt x="105" y="3007"/>
                  </a:lnTo>
                  <a:lnTo>
                    <a:pt x="72" y="2852"/>
                  </a:lnTo>
                  <a:lnTo>
                    <a:pt x="45" y="2702"/>
                  </a:lnTo>
                  <a:lnTo>
                    <a:pt x="25" y="2557"/>
                  </a:lnTo>
                  <a:lnTo>
                    <a:pt x="11" y="2416"/>
                  </a:lnTo>
                  <a:lnTo>
                    <a:pt x="2" y="2280"/>
                  </a:lnTo>
                  <a:lnTo>
                    <a:pt x="0" y="2148"/>
                  </a:lnTo>
                  <a:lnTo>
                    <a:pt x="2" y="1997"/>
                  </a:lnTo>
                  <a:lnTo>
                    <a:pt x="13" y="1852"/>
                  </a:lnTo>
                  <a:lnTo>
                    <a:pt x="29" y="1715"/>
                  </a:lnTo>
                  <a:lnTo>
                    <a:pt x="51" y="1583"/>
                  </a:lnTo>
                  <a:lnTo>
                    <a:pt x="80" y="1458"/>
                  </a:lnTo>
                  <a:lnTo>
                    <a:pt x="112" y="1341"/>
                  </a:lnTo>
                  <a:lnTo>
                    <a:pt x="152" y="1229"/>
                  </a:lnTo>
                  <a:lnTo>
                    <a:pt x="195" y="1124"/>
                  </a:lnTo>
                  <a:lnTo>
                    <a:pt x="242" y="1024"/>
                  </a:lnTo>
                  <a:lnTo>
                    <a:pt x="295" y="930"/>
                  </a:lnTo>
                  <a:lnTo>
                    <a:pt x="351" y="842"/>
                  </a:lnTo>
                  <a:lnTo>
                    <a:pt x="410" y="759"/>
                  </a:lnTo>
                  <a:lnTo>
                    <a:pt x="472" y="681"/>
                  </a:lnTo>
                  <a:lnTo>
                    <a:pt x="537" y="609"/>
                  </a:lnTo>
                  <a:lnTo>
                    <a:pt x="605" y="542"/>
                  </a:lnTo>
                  <a:lnTo>
                    <a:pt x="676" y="479"/>
                  </a:lnTo>
                  <a:lnTo>
                    <a:pt x="748" y="421"/>
                  </a:lnTo>
                  <a:lnTo>
                    <a:pt x="822" y="368"/>
                  </a:lnTo>
                  <a:lnTo>
                    <a:pt x="898" y="320"/>
                  </a:lnTo>
                  <a:lnTo>
                    <a:pt x="974" y="274"/>
                  </a:lnTo>
                  <a:lnTo>
                    <a:pt x="1052" y="235"/>
                  </a:lnTo>
                  <a:lnTo>
                    <a:pt x="1130" y="197"/>
                  </a:lnTo>
                  <a:lnTo>
                    <a:pt x="1207" y="164"/>
                  </a:lnTo>
                  <a:lnTo>
                    <a:pt x="1287" y="135"/>
                  </a:lnTo>
                  <a:lnTo>
                    <a:pt x="1363" y="108"/>
                  </a:lnTo>
                  <a:lnTo>
                    <a:pt x="1441" y="86"/>
                  </a:lnTo>
                  <a:lnTo>
                    <a:pt x="1516" y="67"/>
                  </a:lnTo>
                  <a:lnTo>
                    <a:pt x="1591" y="48"/>
                  </a:lnTo>
                  <a:lnTo>
                    <a:pt x="1663" y="36"/>
                  </a:lnTo>
                  <a:lnTo>
                    <a:pt x="1733" y="23"/>
                  </a:lnTo>
                  <a:lnTo>
                    <a:pt x="1802" y="14"/>
                  </a:lnTo>
                  <a:lnTo>
                    <a:pt x="1867" y="9"/>
                  </a:lnTo>
                  <a:lnTo>
                    <a:pt x="1930" y="3"/>
                  </a:lnTo>
                  <a:lnTo>
                    <a:pt x="1990" y="1"/>
                  </a:lnTo>
                  <a:lnTo>
                    <a:pt x="2046" y="0"/>
                  </a:lnTo>
                  <a:close/>
                </a:path>
              </a:pathLst>
            </a:custGeom>
            <a:solidFill>
              <a:srgbClr val="9D6E48"/>
            </a:solidFill>
            <a:ln w="0">
              <a:solidFill>
                <a:srgbClr val="9D6E4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43"/>
            <p:cNvSpPr>
              <a:spLocks/>
            </p:cNvSpPr>
            <p:nvPr/>
          </p:nvSpPr>
          <p:spPr bwMode="auto">
            <a:xfrm>
              <a:off x="2023" y="906"/>
              <a:ext cx="928" cy="1878"/>
            </a:xfrm>
            <a:custGeom>
              <a:avLst/>
              <a:gdLst>
                <a:gd name="T0" fmla="*/ 1446 w 1856"/>
                <a:gd name="T1" fmla="*/ 160 h 3755"/>
                <a:gd name="T2" fmla="*/ 1394 w 1856"/>
                <a:gd name="T3" fmla="*/ 482 h 3755"/>
                <a:gd name="T4" fmla="*/ 1363 w 1856"/>
                <a:gd name="T5" fmla="*/ 804 h 3755"/>
                <a:gd name="T6" fmla="*/ 1352 w 1856"/>
                <a:gd name="T7" fmla="*/ 1120 h 3755"/>
                <a:gd name="T8" fmla="*/ 1359 w 1856"/>
                <a:gd name="T9" fmla="*/ 1431 h 3755"/>
                <a:gd name="T10" fmla="*/ 1379 w 1856"/>
                <a:gd name="T11" fmla="*/ 1733 h 3755"/>
                <a:gd name="T12" fmla="*/ 1413 w 1856"/>
                <a:gd name="T13" fmla="*/ 2024 h 3755"/>
                <a:gd name="T14" fmla="*/ 1455 w 1856"/>
                <a:gd name="T15" fmla="*/ 2300 h 3755"/>
                <a:gd name="T16" fmla="*/ 1506 w 1856"/>
                <a:gd name="T17" fmla="*/ 2560 h 3755"/>
                <a:gd name="T18" fmla="*/ 1560 w 1856"/>
                <a:gd name="T19" fmla="*/ 2803 h 3755"/>
                <a:gd name="T20" fmla="*/ 1616 w 1856"/>
                <a:gd name="T21" fmla="*/ 3021 h 3755"/>
                <a:gd name="T22" fmla="*/ 1672 w 1856"/>
                <a:gd name="T23" fmla="*/ 3218 h 3755"/>
                <a:gd name="T24" fmla="*/ 1724 w 1856"/>
                <a:gd name="T25" fmla="*/ 3386 h 3755"/>
                <a:gd name="T26" fmla="*/ 1771 w 1856"/>
                <a:gd name="T27" fmla="*/ 3527 h 3755"/>
                <a:gd name="T28" fmla="*/ 1811 w 1856"/>
                <a:gd name="T29" fmla="*/ 3638 h 3755"/>
                <a:gd name="T30" fmla="*/ 1838 w 1856"/>
                <a:gd name="T31" fmla="*/ 3712 h 3755"/>
                <a:gd name="T32" fmla="*/ 1854 w 1856"/>
                <a:gd name="T33" fmla="*/ 3751 h 3755"/>
                <a:gd name="T34" fmla="*/ 1545 w 1856"/>
                <a:gd name="T35" fmla="*/ 3746 h 3755"/>
                <a:gd name="T36" fmla="*/ 924 w 1856"/>
                <a:gd name="T37" fmla="*/ 3695 h 3755"/>
                <a:gd name="T38" fmla="*/ 305 w 1856"/>
                <a:gd name="T39" fmla="*/ 3607 h 3755"/>
                <a:gd name="T40" fmla="*/ 192 w 1856"/>
                <a:gd name="T41" fmla="*/ 3258 h 3755"/>
                <a:gd name="T42" fmla="*/ 105 w 1856"/>
                <a:gd name="T43" fmla="*/ 2931 h 3755"/>
                <a:gd name="T44" fmla="*/ 45 w 1856"/>
                <a:gd name="T45" fmla="*/ 2626 h 3755"/>
                <a:gd name="T46" fmla="*/ 11 w 1856"/>
                <a:gd name="T47" fmla="*/ 2340 h 3755"/>
                <a:gd name="T48" fmla="*/ 0 w 1856"/>
                <a:gd name="T49" fmla="*/ 2072 h 3755"/>
                <a:gd name="T50" fmla="*/ 13 w 1856"/>
                <a:gd name="T51" fmla="*/ 1782 h 3755"/>
                <a:gd name="T52" fmla="*/ 49 w 1856"/>
                <a:gd name="T53" fmla="*/ 1516 h 3755"/>
                <a:gd name="T54" fmla="*/ 108 w 1856"/>
                <a:gd name="T55" fmla="*/ 1275 h 3755"/>
                <a:gd name="T56" fmla="*/ 188 w 1856"/>
                <a:gd name="T57" fmla="*/ 1060 h 3755"/>
                <a:gd name="T58" fmla="*/ 286 w 1856"/>
                <a:gd name="T59" fmla="*/ 869 h 3755"/>
                <a:gd name="T60" fmla="*/ 398 w 1856"/>
                <a:gd name="T61" fmla="*/ 699 h 3755"/>
                <a:gd name="T62" fmla="*/ 522 w 1856"/>
                <a:gd name="T63" fmla="*/ 549 h 3755"/>
                <a:gd name="T64" fmla="*/ 658 w 1856"/>
                <a:gd name="T65" fmla="*/ 419 h 3755"/>
                <a:gd name="T66" fmla="*/ 801 w 1856"/>
                <a:gd name="T67" fmla="*/ 309 h 3755"/>
                <a:gd name="T68" fmla="*/ 949 w 1856"/>
                <a:gd name="T69" fmla="*/ 213 h 3755"/>
                <a:gd name="T70" fmla="*/ 1103 w 1856"/>
                <a:gd name="T71" fmla="*/ 135 h 3755"/>
                <a:gd name="T72" fmla="*/ 1254 w 1856"/>
                <a:gd name="T73" fmla="*/ 70 h 3755"/>
                <a:gd name="T74" fmla="*/ 1408 w 1856"/>
                <a:gd name="T75" fmla="*/ 19 h 3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56" h="3755">
                  <a:moveTo>
                    <a:pt x="1482" y="0"/>
                  </a:moveTo>
                  <a:lnTo>
                    <a:pt x="1446" y="160"/>
                  </a:lnTo>
                  <a:lnTo>
                    <a:pt x="1417" y="321"/>
                  </a:lnTo>
                  <a:lnTo>
                    <a:pt x="1394" y="482"/>
                  </a:lnTo>
                  <a:lnTo>
                    <a:pt x="1375" y="643"/>
                  </a:lnTo>
                  <a:lnTo>
                    <a:pt x="1363" y="804"/>
                  </a:lnTo>
                  <a:lnTo>
                    <a:pt x="1356" y="963"/>
                  </a:lnTo>
                  <a:lnTo>
                    <a:pt x="1352" y="1120"/>
                  </a:lnTo>
                  <a:lnTo>
                    <a:pt x="1354" y="1277"/>
                  </a:lnTo>
                  <a:lnTo>
                    <a:pt x="1359" y="1431"/>
                  </a:lnTo>
                  <a:lnTo>
                    <a:pt x="1368" y="1585"/>
                  </a:lnTo>
                  <a:lnTo>
                    <a:pt x="1379" y="1733"/>
                  </a:lnTo>
                  <a:lnTo>
                    <a:pt x="1395" y="1881"/>
                  </a:lnTo>
                  <a:lnTo>
                    <a:pt x="1413" y="2024"/>
                  </a:lnTo>
                  <a:lnTo>
                    <a:pt x="1433" y="2165"/>
                  </a:lnTo>
                  <a:lnTo>
                    <a:pt x="1455" y="2300"/>
                  </a:lnTo>
                  <a:lnTo>
                    <a:pt x="1478" y="2432"/>
                  </a:lnTo>
                  <a:lnTo>
                    <a:pt x="1506" y="2560"/>
                  </a:lnTo>
                  <a:lnTo>
                    <a:pt x="1531" y="2683"/>
                  </a:lnTo>
                  <a:lnTo>
                    <a:pt x="1560" y="2803"/>
                  </a:lnTo>
                  <a:lnTo>
                    <a:pt x="1587" y="2915"/>
                  </a:lnTo>
                  <a:lnTo>
                    <a:pt x="1616" y="3021"/>
                  </a:lnTo>
                  <a:lnTo>
                    <a:pt x="1643" y="3123"/>
                  </a:lnTo>
                  <a:lnTo>
                    <a:pt x="1672" y="3218"/>
                  </a:lnTo>
                  <a:lnTo>
                    <a:pt x="1697" y="3305"/>
                  </a:lnTo>
                  <a:lnTo>
                    <a:pt x="1724" y="3386"/>
                  </a:lnTo>
                  <a:lnTo>
                    <a:pt x="1748" y="3460"/>
                  </a:lnTo>
                  <a:lnTo>
                    <a:pt x="1771" y="3527"/>
                  </a:lnTo>
                  <a:lnTo>
                    <a:pt x="1791" y="3587"/>
                  </a:lnTo>
                  <a:lnTo>
                    <a:pt x="1811" y="3638"/>
                  </a:lnTo>
                  <a:lnTo>
                    <a:pt x="1825" y="3679"/>
                  </a:lnTo>
                  <a:lnTo>
                    <a:pt x="1838" y="3712"/>
                  </a:lnTo>
                  <a:lnTo>
                    <a:pt x="1849" y="3737"/>
                  </a:lnTo>
                  <a:lnTo>
                    <a:pt x="1854" y="3751"/>
                  </a:lnTo>
                  <a:lnTo>
                    <a:pt x="1856" y="3755"/>
                  </a:lnTo>
                  <a:lnTo>
                    <a:pt x="1545" y="3746"/>
                  </a:lnTo>
                  <a:lnTo>
                    <a:pt x="1234" y="3726"/>
                  </a:lnTo>
                  <a:lnTo>
                    <a:pt x="924" y="3695"/>
                  </a:lnTo>
                  <a:lnTo>
                    <a:pt x="615" y="3657"/>
                  </a:lnTo>
                  <a:lnTo>
                    <a:pt x="305" y="3607"/>
                  </a:lnTo>
                  <a:lnTo>
                    <a:pt x="246" y="3430"/>
                  </a:lnTo>
                  <a:lnTo>
                    <a:pt x="192" y="3258"/>
                  </a:lnTo>
                  <a:lnTo>
                    <a:pt x="145" y="3092"/>
                  </a:lnTo>
                  <a:lnTo>
                    <a:pt x="105" y="2931"/>
                  </a:lnTo>
                  <a:lnTo>
                    <a:pt x="72" y="2776"/>
                  </a:lnTo>
                  <a:lnTo>
                    <a:pt x="45" y="2626"/>
                  </a:lnTo>
                  <a:lnTo>
                    <a:pt x="25" y="2481"/>
                  </a:lnTo>
                  <a:lnTo>
                    <a:pt x="11" y="2340"/>
                  </a:lnTo>
                  <a:lnTo>
                    <a:pt x="2" y="2204"/>
                  </a:lnTo>
                  <a:lnTo>
                    <a:pt x="0" y="2072"/>
                  </a:lnTo>
                  <a:lnTo>
                    <a:pt x="2" y="1922"/>
                  </a:lnTo>
                  <a:lnTo>
                    <a:pt x="13" y="1782"/>
                  </a:lnTo>
                  <a:lnTo>
                    <a:pt x="29" y="1644"/>
                  </a:lnTo>
                  <a:lnTo>
                    <a:pt x="49" y="1516"/>
                  </a:lnTo>
                  <a:lnTo>
                    <a:pt x="78" y="1393"/>
                  </a:lnTo>
                  <a:lnTo>
                    <a:pt x="108" y="1275"/>
                  </a:lnTo>
                  <a:lnTo>
                    <a:pt x="146" y="1165"/>
                  </a:lnTo>
                  <a:lnTo>
                    <a:pt x="188" y="1060"/>
                  </a:lnTo>
                  <a:lnTo>
                    <a:pt x="235" y="963"/>
                  </a:lnTo>
                  <a:lnTo>
                    <a:pt x="286" y="869"/>
                  </a:lnTo>
                  <a:lnTo>
                    <a:pt x="340" y="780"/>
                  </a:lnTo>
                  <a:lnTo>
                    <a:pt x="398" y="699"/>
                  </a:lnTo>
                  <a:lnTo>
                    <a:pt x="459" y="621"/>
                  </a:lnTo>
                  <a:lnTo>
                    <a:pt x="522" y="549"/>
                  </a:lnTo>
                  <a:lnTo>
                    <a:pt x="589" y="482"/>
                  </a:lnTo>
                  <a:lnTo>
                    <a:pt x="658" y="419"/>
                  </a:lnTo>
                  <a:lnTo>
                    <a:pt x="728" y="361"/>
                  </a:lnTo>
                  <a:lnTo>
                    <a:pt x="801" y="309"/>
                  </a:lnTo>
                  <a:lnTo>
                    <a:pt x="875" y="258"/>
                  </a:lnTo>
                  <a:lnTo>
                    <a:pt x="949" y="213"/>
                  </a:lnTo>
                  <a:lnTo>
                    <a:pt x="1025" y="171"/>
                  </a:lnTo>
                  <a:lnTo>
                    <a:pt x="1103" y="135"/>
                  </a:lnTo>
                  <a:lnTo>
                    <a:pt x="1178" y="101"/>
                  </a:lnTo>
                  <a:lnTo>
                    <a:pt x="1254" y="70"/>
                  </a:lnTo>
                  <a:lnTo>
                    <a:pt x="1332" y="43"/>
                  </a:lnTo>
                  <a:lnTo>
                    <a:pt x="1408" y="19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8D5F3D"/>
            </a:solidFill>
            <a:ln w="0">
              <a:solidFill>
                <a:srgbClr val="8D5F3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44"/>
            <p:cNvSpPr>
              <a:spLocks/>
            </p:cNvSpPr>
            <p:nvPr/>
          </p:nvSpPr>
          <p:spPr bwMode="auto">
            <a:xfrm>
              <a:off x="2095" y="1533"/>
              <a:ext cx="1902" cy="2303"/>
            </a:xfrm>
            <a:custGeom>
              <a:avLst/>
              <a:gdLst>
                <a:gd name="T0" fmla="*/ 2897 w 3802"/>
                <a:gd name="T1" fmla="*/ 5 h 4605"/>
                <a:gd name="T2" fmla="*/ 3101 w 3802"/>
                <a:gd name="T3" fmla="*/ 83 h 4605"/>
                <a:gd name="T4" fmla="*/ 3251 w 3802"/>
                <a:gd name="T5" fmla="*/ 233 h 4605"/>
                <a:gd name="T6" fmla="*/ 3329 w 3802"/>
                <a:gd name="T7" fmla="*/ 435 h 4605"/>
                <a:gd name="T8" fmla="*/ 3389 w 3802"/>
                <a:gd name="T9" fmla="*/ 824 h 4605"/>
                <a:gd name="T10" fmla="*/ 3531 w 3802"/>
                <a:gd name="T11" fmla="*/ 891 h 4605"/>
                <a:gd name="T12" fmla="*/ 3622 w 3802"/>
                <a:gd name="T13" fmla="*/ 1019 h 4605"/>
                <a:gd name="T14" fmla="*/ 3636 w 3802"/>
                <a:gd name="T15" fmla="*/ 1182 h 4605"/>
                <a:gd name="T16" fmla="*/ 3569 w 3802"/>
                <a:gd name="T17" fmla="*/ 1323 h 4605"/>
                <a:gd name="T18" fmla="*/ 3441 w 3802"/>
                <a:gd name="T19" fmla="*/ 1413 h 4605"/>
                <a:gd name="T20" fmla="*/ 3329 w 3802"/>
                <a:gd name="T21" fmla="*/ 1507 h 4605"/>
                <a:gd name="T22" fmla="*/ 3267 w 3802"/>
                <a:gd name="T23" fmla="*/ 1711 h 4605"/>
                <a:gd name="T24" fmla="*/ 3139 w 3802"/>
                <a:gd name="T25" fmla="*/ 1881 h 4605"/>
                <a:gd name="T26" fmla="*/ 2957 w 3802"/>
                <a:gd name="T27" fmla="*/ 1999 h 4605"/>
                <a:gd name="T28" fmla="*/ 2519 w 3802"/>
                <a:gd name="T29" fmla="*/ 2557 h 4605"/>
                <a:gd name="T30" fmla="*/ 2582 w 3802"/>
                <a:gd name="T31" fmla="*/ 2664 h 4605"/>
                <a:gd name="T32" fmla="*/ 3092 w 3802"/>
                <a:gd name="T33" fmla="*/ 2868 h 4605"/>
                <a:gd name="T34" fmla="*/ 3154 w 3802"/>
                <a:gd name="T35" fmla="*/ 2832 h 4605"/>
                <a:gd name="T36" fmla="*/ 3461 w 3802"/>
                <a:gd name="T37" fmla="*/ 2985 h 4605"/>
                <a:gd name="T38" fmla="*/ 3605 w 3802"/>
                <a:gd name="T39" fmla="*/ 3139 h 4605"/>
                <a:gd name="T40" fmla="*/ 3676 w 3802"/>
                <a:gd name="T41" fmla="*/ 3340 h 4605"/>
                <a:gd name="T42" fmla="*/ 3795 w 3802"/>
                <a:gd name="T43" fmla="*/ 4364 h 4605"/>
                <a:gd name="T44" fmla="*/ 3726 w 3802"/>
                <a:gd name="T45" fmla="*/ 4500 h 4605"/>
                <a:gd name="T46" fmla="*/ 3600 w 3802"/>
                <a:gd name="T47" fmla="*/ 4587 h 4605"/>
                <a:gd name="T48" fmla="*/ 307 w 3802"/>
                <a:gd name="T49" fmla="*/ 4605 h 4605"/>
                <a:gd name="T50" fmla="*/ 155 w 3802"/>
                <a:gd name="T51" fmla="*/ 4565 h 4605"/>
                <a:gd name="T52" fmla="*/ 47 w 3802"/>
                <a:gd name="T53" fmla="*/ 4460 h 4605"/>
                <a:gd name="T54" fmla="*/ 0 w 3802"/>
                <a:gd name="T55" fmla="*/ 4312 h 4605"/>
                <a:gd name="T56" fmla="*/ 126 w 3802"/>
                <a:gd name="T57" fmla="*/ 3340 h 4605"/>
                <a:gd name="T58" fmla="*/ 184 w 3802"/>
                <a:gd name="T59" fmla="*/ 3161 h 4605"/>
                <a:gd name="T60" fmla="*/ 307 w 3802"/>
                <a:gd name="T61" fmla="*/ 3014 h 4605"/>
                <a:gd name="T62" fmla="*/ 625 w 3802"/>
                <a:gd name="T63" fmla="*/ 2839 h 4605"/>
                <a:gd name="T64" fmla="*/ 695 w 3802"/>
                <a:gd name="T65" fmla="*/ 2848 h 4605"/>
                <a:gd name="T66" fmla="*/ 1187 w 3802"/>
                <a:gd name="T67" fmla="*/ 2689 h 4605"/>
                <a:gd name="T68" fmla="*/ 1268 w 3802"/>
                <a:gd name="T69" fmla="*/ 2597 h 4605"/>
                <a:gd name="T70" fmla="*/ 1286 w 3802"/>
                <a:gd name="T71" fmla="*/ 2183 h 4605"/>
                <a:gd name="T72" fmla="*/ 719 w 3802"/>
                <a:gd name="T73" fmla="*/ 1928 h 4605"/>
                <a:gd name="T74" fmla="*/ 571 w 3802"/>
                <a:gd name="T75" fmla="*/ 1773 h 4605"/>
                <a:gd name="T76" fmla="*/ 486 w 3802"/>
                <a:gd name="T77" fmla="*/ 1578 h 4605"/>
                <a:gd name="T78" fmla="*/ 413 w 3802"/>
                <a:gd name="T79" fmla="*/ 1428 h 4605"/>
                <a:gd name="T80" fmla="*/ 271 w 3802"/>
                <a:gd name="T81" fmla="*/ 1361 h 4605"/>
                <a:gd name="T82" fmla="*/ 180 w 3802"/>
                <a:gd name="T83" fmla="*/ 1232 h 4605"/>
                <a:gd name="T84" fmla="*/ 166 w 3802"/>
                <a:gd name="T85" fmla="*/ 1070 h 4605"/>
                <a:gd name="T86" fmla="*/ 233 w 3802"/>
                <a:gd name="T87" fmla="*/ 929 h 4605"/>
                <a:gd name="T88" fmla="*/ 361 w 3802"/>
                <a:gd name="T89" fmla="*/ 838 h 4605"/>
                <a:gd name="T90" fmla="*/ 468 w 3802"/>
                <a:gd name="T91" fmla="*/ 511 h 4605"/>
                <a:gd name="T92" fmla="*/ 517 w 3802"/>
                <a:gd name="T93" fmla="*/ 296 h 4605"/>
                <a:gd name="T94" fmla="*/ 645 w 3802"/>
                <a:gd name="T95" fmla="*/ 126 h 4605"/>
                <a:gd name="T96" fmla="*/ 833 w 3802"/>
                <a:gd name="T97" fmla="*/ 21 h 4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02" h="4605">
                  <a:moveTo>
                    <a:pt x="979" y="0"/>
                  </a:moveTo>
                  <a:lnTo>
                    <a:pt x="2823" y="0"/>
                  </a:lnTo>
                  <a:lnTo>
                    <a:pt x="2897" y="5"/>
                  </a:lnTo>
                  <a:lnTo>
                    <a:pt x="2969" y="21"/>
                  </a:lnTo>
                  <a:lnTo>
                    <a:pt x="3038" y="47"/>
                  </a:lnTo>
                  <a:lnTo>
                    <a:pt x="3101" y="83"/>
                  </a:lnTo>
                  <a:lnTo>
                    <a:pt x="3157" y="126"/>
                  </a:lnTo>
                  <a:lnTo>
                    <a:pt x="3208" y="177"/>
                  </a:lnTo>
                  <a:lnTo>
                    <a:pt x="3251" y="233"/>
                  </a:lnTo>
                  <a:lnTo>
                    <a:pt x="3285" y="296"/>
                  </a:lnTo>
                  <a:lnTo>
                    <a:pt x="3313" y="365"/>
                  </a:lnTo>
                  <a:lnTo>
                    <a:pt x="3329" y="435"/>
                  </a:lnTo>
                  <a:lnTo>
                    <a:pt x="3334" y="511"/>
                  </a:lnTo>
                  <a:lnTo>
                    <a:pt x="3334" y="818"/>
                  </a:lnTo>
                  <a:lnTo>
                    <a:pt x="3389" y="824"/>
                  </a:lnTo>
                  <a:lnTo>
                    <a:pt x="3441" y="838"/>
                  </a:lnTo>
                  <a:lnTo>
                    <a:pt x="3488" y="860"/>
                  </a:lnTo>
                  <a:lnTo>
                    <a:pt x="3531" y="891"/>
                  </a:lnTo>
                  <a:lnTo>
                    <a:pt x="3569" y="929"/>
                  </a:lnTo>
                  <a:lnTo>
                    <a:pt x="3598" y="970"/>
                  </a:lnTo>
                  <a:lnTo>
                    <a:pt x="3622" y="1019"/>
                  </a:lnTo>
                  <a:lnTo>
                    <a:pt x="3636" y="1070"/>
                  </a:lnTo>
                  <a:lnTo>
                    <a:pt x="3642" y="1126"/>
                  </a:lnTo>
                  <a:lnTo>
                    <a:pt x="3636" y="1182"/>
                  </a:lnTo>
                  <a:lnTo>
                    <a:pt x="3622" y="1232"/>
                  </a:lnTo>
                  <a:lnTo>
                    <a:pt x="3598" y="1281"/>
                  </a:lnTo>
                  <a:lnTo>
                    <a:pt x="3569" y="1323"/>
                  </a:lnTo>
                  <a:lnTo>
                    <a:pt x="3531" y="1361"/>
                  </a:lnTo>
                  <a:lnTo>
                    <a:pt x="3488" y="1391"/>
                  </a:lnTo>
                  <a:lnTo>
                    <a:pt x="3441" y="1413"/>
                  </a:lnTo>
                  <a:lnTo>
                    <a:pt x="3389" y="1428"/>
                  </a:lnTo>
                  <a:lnTo>
                    <a:pt x="3334" y="1433"/>
                  </a:lnTo>
                  <a:lnTo>
                    <a:pt x="3329" y="1507"/>
                  </a:lnTo>
                  <a:lnTo>
                    <a:pt x="3316" y="1578"/>
                  </a:lnTo>
                  <a:lnTo>
                    <a:pt x="3295" y="1646"/>
                  </a:lnTo>
                  <a:lnTo>
                    <a:pt x="3267" y="1711"/>
                  </a:lnTo>
                  <a:lnTo>
                    <a:pt x="3231" y="1773"/>
                  </a:lnTo>
                  <a:lnTo>
                    <a:pt x="3188" y="1831"/>
                  </a:lnTo>
                  <a:lnTo>
                    <a:pt x="3139" y="1881"/>
                  </a:lnTo>
                  <a:lnTo>
                    <a:pt x="3083" y="1928"/>
                  </a:lnTo>
                  <a:lnTo>
                    <a:pt x="3022" y="1968"/>
                  </a:lnTo>
                  <a:lnTo>
                    <a:pt x="2957" y="1999"/>
                  </a:lnTo>
                  <a:lnTo>
                    <a:pt x="2516" y="2183"/>
                  </a:lnTo>
                  <a:lnTo>
                    <a:pt x="2516" y="2514"/>
                  </a:lnTo>
                  <a:lnTo>
                    <a:pt x="2519" y="2557"/>
                  </a:lnTo>
                  <a:lnTo>
                    <a:pt x="2534" y="2597"/>
                  </a:lnTo>
                  <a:lnTo>
                    <a:pt x="2553" y="2633"/>
                  </a:lnTo>
                  <a:lnTo>
                    <a:pt x="2582" y="2664"/>
                  </a:lnTo>
                  <a:lnTo>
                    <a:pt x="2615" y="2689"/>
                  </a:lnTo>
                  <a:lnTo>
                    <a:pt x="2655" y="2707"/>
                  </a:lnTo>
                  <a:lnTo>
                    <a:pt x="3092" y="2868"/>
                  </a:lnTo>
                  <a:lnTo>
                    <a:pt x="3107" y="2848"/>
                  </a:lnTo>
                  <a:lnTo>
                    <a:pt x="3128" y="2835"/>
                  </a:lnTo>
                  <a:lnTo>
                    <a:pt x="3154" y="2832"/>
                  </a:lnTo>
                  <a:lnTo>
                    <a:pt x="3177" y="2839"/>
                  </a:lnTo>
                  <a:lnTo>
                    <a:pt x="3398" y="2949"/>
                  </a:lnTo>
                  <a:lnTo>
                    <a:pt x="3461" y="2985"/>
                  </a:lnTo>
                  <a:lnTo>
                    <a:pt x="3515" y="3031"/>
                  </a:lnTo>
                  <a:lnTo>
                    <a:pt x="3564" y="3081"/>
                  </a:lnTo>
                  <a:lnTo>
                    <a:pt x="3605" y="3139"/>
                  </a:lnTo>
                  <a:lnTo>
                    <a:pt x="3638" y="3200"/>
                  </a:lnTo>
                  <a:lnTo>
                    <a:pt x="3661" y="3267"/>
                  </a:lnTo>
                  <a:lnTo>
                    <a:pt x="3676" y="3340"/>
                  </a:lnTo>
                  <a:lnTo>
                    <a:pt x="3799" y="4258"/>
                  </a:lnTo>
                  <a:lnTo>
                    <a:pt x="3802" y="4312"/>
                  </a:lnTo>
                  <a:lnTo>
                    <a:pt x="3795" y="4364"/>
                  </a:lnTo>
                  <a:lnTo>
                    <a:pt x="3779" y="4413"/>
                  </a:lnTo>
                  <a:lnTo>
                    <a:pt x="3755" y="4460"/>
                  </a:lnTo>
                  <a:lnTo>
                    <a:pt x="3726" y="4500"/>
                  </a:lnTo>
                  <a:lnTo>
                    <a:pt x="3689" y="4536"/>
                  </a:lnTo>
                  <a:lnTo>
                    <a:pt x="3647" y="4565"/>
                  </a:lnTo>
                  <a:lnTo>
                    <a:pt x="3600" y="4587"/>
                  </a:lnTo>
                  <a:lnTo>
                    <a:pt x="3549" y="4601"/>
                  </a:lnTo>
                  <a:lnTo>
                    <a:pt x="3495" y="4605"/>
                  </a:lnTo>
                  <a:lnTo>
                    <a:pt x="307" y="4605"/>
                  </a:lnTo>
                  <a:lnTo>
                    <a:pt x="253" y="4601"/>
                  </a:lnTo>
                  <a:lnTo>
                    <a:pt x="202" y="4587"/>
                  </a:lnTo>
                  <a:lnTo>
                    <a:pt x="155" y="4565"/>
                  </a:lnTo>
                  <a:lnTo>
                    <a:pt x="113" y="4536"/>
                  </a:lnTo>
                  <a:lnTo>
                    <a:pt x="76" y="4500"/>
                  </a:lnTo>
                  <a:lnTo>
                    <a:pt x="47" y="4460"/>
                  </a:lnTo>
                  <a:lnTo>
                    <a:pt x="23" y="4413"/>
                  </a:lnTo>
                  <a:lnTo>
                    <a:pt x="7" y="4364"/>
                  </a:lnTo>
                  <a:lnTo>
                    <a:pt x="0" y="4312"/>
                  </a:lnTo>
                  <a:lnTo>
                    <a:pt x="3" y="4258"/>
                  </a:lnTo>
                  <a:lnTo>
                    <a:pt x="121" y="3376"/>
                  </a:lnTo>
                  <a:lnTo>
                    <a:pt x="126" y="3340"/>
                  </a:lnTo>
                  <a:lnTo>
                    <a:pt x="137" y="3276"/>
                  </a:lnTo>
                  <a:lnTo>
                    <a:pt x="157" y="3217"/>
                  </a:lnTo>
                  <a:lnTo>
                    <a:pt x="184" y="3161"/>
                  </a:lnTo>
                  <a:lnTo>
                    <a:pt x="218" y="3108"/>
                  </a:lnTo>
                  <a:lnTo>
                    <a:pt x="260" y="3060"/>
                  </a:lnTo>
                  <a:lnTo>
                    <a:pt x="307" y="3014"/>
                  </a:lnTo>
                  <a:lnTo>
                    <a:pt x="363" y="2975"/>
                  </a:lnTo>
                  <a:lnTo>
                    <a:pt x="424" y="2938"/>
                  </a:lnTo>
                  <a:lnTo>
                    <a:pt x="625" y="2839"/>
                  </a:lnTo>
                  <a:lnTo>
                    <a:pt x="650" y="2832"/>
                  </a:lnTo>
                  <a:lnTo>
                    <a:pt x="674" y="2835"/>
                  </a:lnTo>
                  <a:lnTo>
                    <a:pt x="695" y="2848"/>
                  </a:lnTo>
                  <a:lnTo>
                    <a:pt x="710" y="2868"/>
                  </a:lnTo>
                  <a:lnTo>
                    <a:pt x="1147" y="2707"/>
                  </a:lnTo>
                  <a:lnTo>
                    <a:pt x="1187" y="2689"/>
                  </a:lnTo>
                  <a:lnTo>
                    <a:pt x="1220" y="2664"/>
                  </a:lnTo>
                  <a:lnTo>
                    <a:pt x="1249" y="2633"/>
                  </a:lnTo>
                  <a:lnTo>
                    <a:pt x="1268" y="2597"/>
                  </a:lnTo>
                  <a:lnTo>
                    <a:pt x="1283" y="2557"/>
                  </a:lnTo>
                  <a:lnTo>
                    <a:pt x="1286" y="2514"/>
                  </a:lnTo>
                  <a:lnTo>
                    <a:pt x="1286" y="2183"/>
                  </a:lnTo>
                  <a:lnTo>
                    <a:pt x="845" y="1999"/>
                  </a:lnTo>
                  <a:lnTo>
                    <a:pt x="780" y="1968"/>
                  </a:lnTo>
                  <a:lnTo>
                    <a:pt x="719" y="1928"/>
                  </a:lnTo>
                  <a:lnTo>
                    <a:pt x="663" y="1881"/>
                  </a:lnTo>
                  <a:lnTo>
                    <a:pt x="614" y="1831"/>
                  </a:lnTo>
                  <a:lnTo>
                    <a:pt x="571" y="1773"/>
                  </a:lnTo>
                  <a:lnTo>
                    <a:pt x="535" y="1711"/>
                  </a:lnTo>
                  <a:lnTo>
                    <a:pt x="507" y="1646"/>
                  </a:lnTo>
                  <a:lnTo>
                    <a:pt x="486" y="1578"/>
                  </a:lnTo>
                  <a:lnTo>
                    <a:pt x="473" y="1507"/>
                  </a:lnTo>
                  <a:lnTo>
                    <a:pt x="468" y="1433"/>
                  </a:lnTo>
                  <a:lnTo>
                    <a:pt x="413" y="1428"/>
                  </a:lnTo>
                  <a:lnTo>
                    <a:pt x="361" y="1413"/>
                  </a:lnTo>
                  <a:lnTo>
                    <a:pt x="314" y="1391"/>
                  </a:lnTo>
                  <a:lnTo>
                    <a:pt x="271" y="1361"/>
                  </a:lnTo>
                  <a:lnTo>
                    <a:pt x="233" y="1323"/>
                  </a:lnTo>
                  <a:lnTo>
                    <a:pt x="204" y="1281"/>
                  </a:lnTo>
                  <a:lnTo>
                    <a:pt x="180" y="1232"/>
                  </a:lnTo>
                  <a:lnTo>
                    <a:pt x="166" y="1182"/>
                  </a:lnTo>
                  <a:lnTo>
                    <a:pt x="160" y="1126"/>
                  </a:lnTo>
                  <a:lnTo>
                    <a:pt x="166" y="1070"/>
                  </a:lnTo>
                  <a:lnTo>
                    <a:pt x="180" y="1019"/>
                  </a:lnTo>
                  <a:lnTo>
                    <a:pt x="204" y="970"/>
                  </a:lnTo>
                  <a:lnTo>
                    <a:pt x="233" y="929"/>
                  </a:lnTo>
                  <a:lnTo>
                    <a:pt x="271" y="891"/>
                  </a:lnTo>
                  <a:lnTo>
                    <a:pt x="314" y="860"/>
                  </a:lnTo>
                  <a:lnTo>
                    <a:pt x="361" y="838"/>
                  </a:lnTo>
                  <a:lnTo>
                    <a:pt x="413" y="824"/>
                  </a:lnTo>
                  <a:lnTo>
                    <a:pt x="468" y="818"/>
                  </a:lnTo>
                  <a:lnTo>
                    <a:pt x="468" y="511"/>
                  </a:lnTo>
                  <a:lnTo>
                    <a:pt x="473" y="435"/>
                  </a:lnTo>
                  <a:lnTo>
                    <a:pt x="489" y="365"/>
                  </a:lnTo>
                  <a:lnTo>
                    <a:pt x="517" y="296"/>
                  </a:lnTo>
                  <a:lnTo>
                    <a:pt x="551" y="233"/>
                  </a:lnTo>
                  <a:lnTo>
                    <a:pt x="594" y="177"/>
                  </a:lnTo>
                  <a:lnTo>
                    <a:pt x="645" y="126"/>
                  </a:lnTo>
                  <a:lnTo>
                    <a:pt x="701" y="83"/>
                  </a:lnTo>
                  <a:lnTo>
                    <a:pt x="764" y="47"/>
                  </a:lnTo>
                  <a:lnTo>
                    <a:pt x="833" y="21"/>
                  </a:lnTo>
                  <a:lnTo>
                    <a:pt x="905" y="5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45"/>
            <p:cNvSpPr>
              <a:spLocks/>
            </p:cNvSpPr>
            <p:nvPr/>
          </p:nvSpPr>
          <p:spPr bwMode="auto">
            <a:xfrm>
              <a:off x="2689" y="2620"/>
              <a:ext cx="662" cy="268"/>
            </a:xfrm>
            <a:custGeom>
              <a:avLst/>
              <a:gdLst>
                <a:gd name="T0" fmla="*/ 99 w 1325"/>
                <a:gd name="T1" fmla="*/ 0 h 535"/>
                <a:gd name="T2" fmla="*/ 1325 w 1325"/>
                <a:gd name="T3" fmla="*/ 0 h 535"/>
                <a:gd name="T4" fmla="*/ 1316 w 1325"/>
                <a:gd name="T5" fmla="*/ 11 h 535"/>
                <a:gd name="T6" fmla="*/ 1303 w 1325"/>
                <a:gd name="T7" fmla="*/ 29 h 535"/>
                <a:gd name="T8" fmla="*/ 1283 w 1325"/>
                <a:gd name="T9" fmla="*/ 51 h 535"/>
                <a:gd name="T10" fmla="*/ 1260 w 1325"/>
                <a:gd name="T11" fmla="*/ 78 h 535"/>
                <a:gd name="T12" fmla="*/ 1231 w 1325"/>
                <a:gd name="T13" fmla="*/ 108 h 535"/>
                <a:gd name="T14" fmla="*/ 1197 w 1325"/>
                <a:gd name="T15" fmla="*/ 141 h 535"/>
                <a:gd name="T16" fmla="*/ 1159 w 1325"/>
                <a:gd name="T17" fmla="*/ 177 h 535"/>
                <a:gd name="T18" fmla="*/ 1113 w 1325"/>
                <a:gd name="T19" fmla="*/ 215 h 535"/>
                <a:gd name="T20" fmla="*/ 1065 w 1325"/>
                <a:gd name="T21" fmla="*/ 255 h 535"/>
                <a:gd name="T22" fmla="*/ 1012 w 1325"/>
                <a:gd name="T23" fmla="*/ 293 h 535"/>
                <a:gd name="T24" fmla="*/ 953 w 1325"/>
                <a:gd name="T25" fmla="*/ 331 h 535"/>
                <a:gd name="T26" fmla="*/ 889 w 1325"/>
                <a:gd name="T27" fmla="*/ 369 h 535"/>
                <a:gd name="T28" fmla="*/ 821 w 1325"/>
                <a:gd name="T29" fmla="*/ 403 h 535"/>
                <a:gd name="T30" fmla="*/ 748 w 1325"/>
                <a:gd name="T31" fmla="*/ 436 h 535"/>
                <a:gd name="T32" fmla="*/ 671 w 1325"/>
                <a:gd name="T33" fmla="*/ 466 h 535"/>
                <a:gd name="T34" fmla="*/ 589 w 1325"/>
                <a:gd name="T35" fmla="*/ 492 h 535"/>
                <a:gd name="T36" fmla="*/ 503 w 1325"/>
                <a:gd name="T37" fmla="*/ 511 h 535"/>
                <a:gd name="T38" fmla="*/ 410 w 1325"/>
                <a:gd name="T39" fmla="*/ 526 h 535"/>
                <a:gd name="T40" fmla="*/ 315 w 1325"/>
                <a:gd name="T41" fmla="*/ 535 h 535"/>
                <a:gd name="T42" fmla="*/ 215 w 1325"/>
                <a:gd name="T43" fmla="*/ 535 h 535"/>
                <a:gd name="T44" fmla="*/ 110 w 1325"/>
                <a:gd name="T45" fmla="*/ 529 h 535"/>
                <a:gd name="T46" fmla="*/ 0 w 1325"/>
                <a:gd name="T47" fmla="*/ 515 h 535"/>
                <a:gd name="T48" fmla="*/ 34 w 1325"/>
                <a:gd name="T49" fmla="*/ 490 h 535"/>
                <a:gd name="T50" fmla="*/ 62 w 1325"/>
                <a:gd name="T51" fmla="*/ 457 h 535"/>
                <a:gd name="T52" fmla="*/ 83 w 1325"/>
                <a:gd name="T53" fmla="*/ 421 h 535"/>
                <a:gd name="T54" fmla="*/ 96 w 1325"/>
                <a:gd name="T55" fmla="*/ 381 h 535"/>
                <a:gd name="T56" fmla="*/ 99 w 1325"/>
                <a:gd name="T57" fmla="*/ 340 h 535"/>
                <a:gd name="T58" fmla="*/ 99 w 1325"/>
                <a:gd name="T59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25" h="535">
                  <a:moveTo>
                    <a:pt x="99" y="0"/>
                  </a:moveTo>
                  <a:lnTo>
                    <a:pt x="1325" y="0"/>
                  </a:lnTo>
                  <a:lnTo>
                    <a:pt x="1316" y="11"/>
                  </a:lnTo>
                  <a:lnTo>
                    <a:pt x="1303" y="29"/>
                  </a:lnTo>
                  <a:lnTo>
                    <a:pt x="1283" y="51"/>
                  </a:lnTo>
                  <a:lnTo>
                    <a:pt x="1260" y="78"/>
                  </a:lnTo>
                  <a:lnTo>
                    <a:pt x="1231" y="108"/>
                  </a:lnTo>
                  <a:lnTo>
                    <a:pt x="1197" y="141"/>
                  </a:lnTo>
                  <a:lnTo>
                    <a:pt x="1159" y="177"/>
                  </a:lnTo>
                  <a:lnTo>
                    <a:pt x="1113" y="215"/>
                  </a:lnTo>
                  <a:lnTo>
                    <a:pt x="1065" y="255"/>
                  </a:lnTo>
                  <a:lnTo>
                    <a:pt x="1012" y="293"/>
                  </a:lnTo>
                  <a:lnTo>
                    <a:pt x="953" y="331"/>
                  </a:lnTo>
                  <a:lnTo>
                    <a:pt x="889" y="369"/>
                  </a:lnTo>
                  <a:lnTo>
                    <a:pt x="821" y="403"/>
                  </a:lnTo>
                  <a:lnTo>
                    <a:pt x="748" y="436"/>
                  </a:lnTo>
                  <a:lnTo>
                    <a:pt x="671" y="466"/>
                  </a:lnTo>
                  <a:lnTo>
                    <a:pt x="589" y="492"/>
                  </a:lnTo>
                  <a:lnTo>
                    <a:pt x="503" y="511"/>
                  </a:lnTo>
                  <a:lnTo>
                    <a:pt x="410" y="526"/>
                  </a:lnTo>
                  <a:lnTo>
                    <a:pt x="315" y="535"/>
                  </a:lnTo>
                  <a:lnTo>
                    <a:pt x="215" y="535"/>
                  </a:lnTo>
                  <a:lnTo>
                    <a:pt x="110" y="529"/>
                  </a:lnTo>
                  <a:lnTo>
                    <a:pt x="0" y="515"/>
                  </a:lnTo>
                  <a:lnTo>
                    <a:pt x="34" y="490"/>
                  </a:lnTo>
                  <a:lnTo>
                    <a:pt x="62" y="457"/>
                  </a:lnTo>
                  <a:lnTo>
                    <a:pt x="83" y="421"/>
                  </a:lnTo>
                  <a:lnTo>
                    <a:pt x="96" y="381"/>
                  </a:lnTo>
                  <a:lnTo>
                    <a:pt x="99" y="34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46"/>
            <p:cNvSpPr>
              <a:spLocks/>
            </p:cNvSpPr>
            <p:nvPr/>
          </p:nvSpPr>
          <p:spPr bwMode="auto">
            <a:xfrm>
              <a:off x="2176" y="1533"/>
              <a:ext cx="1740" cy="1177"/>
            </a:xfrm>
            <a:custGeom>
              <a:avLst/>
              <a:gdLst>
                <a:gd name="T0" fmla="*/ 2663 w 3482"/>
                <a:gd name="T1" fmla="*/ 0 h 2353"/>
                <a:gd name="T2" fmla="*/ 2809 w 3482"/>
                <a:gd name="T3" fmla="*/ 21 h 2353"/>
                <a:gd name="T4" fmla="*/ 2941 w 3482"/>
                <a:gd name="T5" fmla="*/ 83 h 2353"/>
                <a:gd name="T6" fmla="*/ 3048 w 3482"/>
                <a:gd name="T7" fmla="*/ 177 h 2353"/>
                <a:gd name="T8" fmla="*/ 3125 w 3482"/>
                <a:gd name="T9" fmla="*/ 296 h 2353"/>
                <a:gd name="T10" fmla="*/ 3169 w 3482"/>
                <a:gd name="T11" fmla="*/ 435 h 2353"/>
                <a:gd name="T12" fmla="*/ 3174 w 3482"/>
                <a:gd name="T13" fmla="*/ 818 h 2353"/>
                <a:gd name="T14" fmla="*/ 3281 w 3482"/>
                <a:gd name="T15" fmla="*/ 838 h 2353"/>
                <a:gd name="T16" fmla="*/ 3371 w 3482"/>
                <a:gd name="T17" fmla="*/ 891 h 2353"/>
                <a:gd name="T18" fmla="*/ 3438 w 3482"/>
                <a:gd name="T19" fmla="*/ 970 h 2353"/>
                <a:gd name="T20" fmla="*/ 3476 w 3482"/>
                <a:gd name="T21" fmla="*/ 1070 h 2353"/>
                <a:gd name="T22" fmla="*/ 3476 w 3482"/>
                <a:gd name="T23" fmla="*/ 1182 h 2353"/>
                <a:gd name="T24" fmla="*/ 3438 w 3482"/>
                <a:gd name="T25" fmla="*/ 1281 h 2353"/>
                <a:gd name="T26" fmla="*/ 3371 w 3482"/>
                <a:gd name="T27" fmla="*/ 1361 h 2353"/>
                <a:gd name="T28" fmla="*/ 3281 w 3482"/>
                <a:gd name="T29" fmla="*/ 1413 h 2353"/>
                <a:gd name="T30" fmla="*/ 3174 w 3482"/>
                <a:gd name="T31" fmla="*/ 1433 h 2353"/>
                <a:gd name="T32" fmla="*/ 3156 w 3482"/>
                <a:gd name="T33" fmla="*/ 1578 h 2353"/>
                <a:gd name="T34" fmla="*/ 3107 w 3482"/>
                <a:gd name="T35" fmla="*/ 1711 h 2353"/>
                <a:gd name="T36" fmla="*/ 3028 w 3482"/>
                <a:gd name="T37" fmla="*/ 1831 h 2353"/>
                <a:gd name="T38" fmla="*/ 2923 w 3482"/>
                <a:gd name="T39" fmla="*/ 1928 h 2353"/>
                <a:gd name="T40" fmla="*/ 2797 w 3482"/>
                <a:gd name="T41" fmla="*/ 1999 h 2353"/>
                <a:gd name="T42" fmla="*/ 2039 w 3482"/>
                <a:gd name="T43" fmla="*/ 2309 h 2353"/>
                <a:gd name="T44" fmla="*/ 1842 w 3482"/>
                <a:gd name="T45" fmla="*/ 2349 h 2353"/>
                <a:gd name="T46" fmla="*/ 1640 w 3482"/>
                <a:gd name="T47" fmla="*/ 2349 h 2353"/>
                <a:gd name="T48" fmla="*/ 1443 w 3482"/>
                <a:gd name="T49" fmla="*/ 2309 h 2353"/>
                <a:gd name="T50" fmla="*/ 685 w 3482"/>
                <a:gd name="T51" fmla="*/ 1999 h 2353"/>
                <a:gd name="T52" fmla="*/ 559 w 3482"/>
                <a:gd name="T53" fmla="*/ 1928 h 2353"/>
                <a:gd name="T54" fmla="*/ 454 w 3482"/>
                <a:gd name="T55" fmla="*/ 1831 h 2353"/>
                <a:gd name="T56" fmla="*/ 375 w 3482"/>
                <a:gd name="T57" fmla="*/ 1711 h 2353"/>
                <a:gd name="T58" fmla="*/ 326 w 3482"/>
                <a:gd name="T59" fmla="*/ 1578 h 2353"/>
                <a:gd name="T60" fmla="*/ 308 w 3482"/>
                <a:gd name="T61" fmla="*/ 1433 h 2353"/>
                <a:gd name="T62" fmla="*/ 201 w 3482"/>
                <a:gd name="T63" fmla="*/ 1413 h 2353"/>
                <a:gd name="T64" fmla="*/ 111 w 3482"/>
                <a:gd name="T65" fmla="*/ 1361 h 2353"/>
                <a:gd name="T66" fmla="*/ 44 w 3482"/>
                <a:gd name="T67" fmla="*/ 1281 h 2353"/>
                <a:gd name="T68" fmla="*/ 6 w 3482"/>
                <a:gd name="T69" fmla="*/ 1182 h 2353"/>
                <a:gd name="T70" fmla="*/ 6 w 3482"/>
                <a:gd name="T71" fmla="*/ 1070 h 2353"/>
                <a:gd name="T72" fmla="*/ 44 w 3482"/>
                <a:gd name="T73" fmla="*/ 970 h 2353"/>
                <a:gd name="T74" fmla="*/ 111 w 3482"/>
                <a:gd name="T75" fmla="*/ 891 h 2353"/>
                <a:gd name="T76" fmla="*/ 201 w 3482"/>
                <a:gd name="T77" fmla="*/ 838 h 2353"/>
                <a:gd name="T78" fmla="*/ 308 w 3482"/>
                <a:gd name="T79" fmla="*/ 818 h 2353"/>
                <a:gd name="T80" fmla="*/ 313 w 3482"/>
                <a:gd name="T81" fmla="*/ 435 h 2353"/>
                <a:gd name="T82" fmla="*/ 357 w 3482"/>
                <a:gd name="T83" fmla="*/ 296 h 2353"/>
                <a:gd name="T84" fmla="*/ 434 w 3482"/>
                <a:gd name="T85" fmla="*/ 177 h 2353"/>
                <a:gd name="T86" fmla="*/ 541 w 3482"/>
                <a:gd name="T87" fmla="*/ 83 h 2353"/>
                <a:gd name="T88" fmla="*/ 673 w 3482"/>
                <a:gd name="T89" fmla="*/ 21 h 2353"/>
                <a:gd name="T90" fmla="*/ 819 w 3482"/>
                <a:gd name="T91" fmla="*/ 0 h 2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82" h="2353">
                  <a:moveTo>
                    <a:pt x="819" y="0"/>
                  </a:moveTo>
                  <a:lnTo>
                    <a:pt x="2663" y="0"/>
                  </a:lnTo>
                  <a:lnTo>
                    <a:pt x="2737" y="5"/>
                  </a:lnTo>
                  <a:lnTo>
                    <a:pt x="2809" y="21"/>
                  </a:lnTo>
                  <a:lnTo>
                    <a:pt x="2878" y="47"/>
                  </a:lnTo>
                  <a:lnTo>
                    <a:pt x="2941" y="83"/>
                  </a:lnTo>
                  <a:lnTo>
                    <a:pt x="2997" y="126"/>
                  </a:lnTo>
                  <a:lnTo>
                    <a:pt x="3048" y="177"/>
                  </a:lnTo>
                  <a:lnTo>
                    <a:pt x="3091" y="233"/>
                  </a:lnTo>
                  <a:lnTo>
                    <a:pt x="3125" y="296"/>
                  </a:lnTo>
                  <a:lnTo>
                    <a:pt x="3153" y="365"/>
                  </a:lnTo>
                  <a:lnTo>
                    <a:pt x="3169" y="435"/>
                  </a:lnTo>
                  <a:lnTo>
                    <a:pt x="3174" y="511"/>
                  </a:lnTo>
                  <a:lnTo>
                    <a:pt x="3174" y="818"/>
                  </a:lnTo>
                  <a:lnTo>
                    <a:pt x="3229" y="824"/>
                  </a:lnTo>
                  <a:lnTo>
                    <a:pt x="3281" y="838"/>
                  </a:lnTo>
                  <a:lnTo>
                    <a:pt x="3328" y="860"/>
                  </a:lnTo>
                  <a:lnTo>
                    <a:pt x="3371" y="891"/>
                  </a:lnTo>
                  <a:lnTo>
                    <a:pt x="3409" y="929"/>
                  </a:lnTo>
                  <a:lnTo>
                    <a:pt x="3438" y="970"/>
                  </a:lnTo>
                  <a:lnTo>
                    <a:pt x="3462" y="1019"/>
                  </a:lnTo>
                  <a:lnTo>
                    <a:pt x="3476" y="1070"/>
                  </a:lnTo>
                  <a:lnTo>
                    <a:pt x="3482" y="1126"/>
                  </a:lnTo>
                  <a:lnTo>
                    <a:pt x="3476" y="1182"/>
                  </a:lnTo>
                  <a:lnTo>
                    <a:pt x="3462" y="1232"/>
                  </a:lnTo>
                  <a:lnTo>
                    <a:pt x="3438" y="1281"/>
                  </a:lnTo>
                  <a:lnTo>
                    <a:pt x="3409" y="1323"/>
                  </a:lnTo>
                  <a:lnTo>
                    <a:pt x="3371" y="1361"/>
                  </a:lnTo>
                  <a:lnTo>
                    <a:pt x="3328" y="1391"/>
                  </a:lnTo>
                  <a:lnTo>
                    <a:pt x="3281" y="1413"/>
                  </a:lnTo>
                  <a:lnTo>
                    <a:pt x="3229" y="1428"/>
                  </a:lnTo>
                  <a:lnTo>
                    <a:pt x="3174" y="1433"/>
                  </a:lnTo>
                  <a:lnTo>
                    <a:pt x="3169" y="1507"/>
                  </a:lnTo>
                  <a:lnTo>
                    <a:pt x="3156" y="1578"/>
                  </a:lnTo>
                  <a:lnTo>
                    <a:pt x="3135" y="1646"/>
                  </a:lnTo>
                  <a:lnTo>
                    <a:pt x="3107" y="1711"/>
                  </a:lnTo>
                  <a:lnTo>
                    <a:pt x="3071" y="1773"/>
                  </a:lnTo>
                  <a:lnTo>
                    <a:pt x="3028" y="1831"/>
                  </a:lnTo>
                  <a:lnTo>
                    <a:pt x="2979" y="1881"/>
                  </a:lnTo>
                  <a:lnTo>
                    <a:pt x="2923" y="1928"/>
                  </a:lnTo>
                  <a:lnTo>
                    <a:pt x="2862" y="1968"/>
                  </a:lnTo>
                  <a:lnTo>
                    <a:pt x="2797" y="1999"/>
                  </a:lnTo>
                  <a:lnTo>
                    <a:pt x="2135" y="2275"/>
                  </a:lnTo>
                  <a:lnTo>
                    <a:pt x="2039" y="2309"/>
                  </a:lnTo>
                  <a:lnTo>
                    <a:pt x="1942" y="2333"/>
                  </a:lnTo>
                  <a:lnTo>
                    <a:pt x="1842" y="2349"/>
                  </a:lnTo>
                  <a:lnTo>
                    <a:pt x="1741" y="2353"/>
                  </a:lnTo>
                  <a:lnTo>
                    <a:pt x="1640" y="2349"/>
                  </a:lnTo>
                  <a:lnTo>
                    <a:pt x="1540" y="2333"/>
                  </a:lnTo>
                  <a:lnTo>
                    <a:pt x="1443" y="2309"/>
                  </a:lnTo>
                  <a:lnTo>
                    <a:pt x="1347" y="2275"/>
                  </a:lnTo>
                  <a:lnTo>
                    <a:pt x="685" y="1999"/>
                  </a:lnTo>
                  <a:lnTo>
                    <a:pt x="620" y="1968"/>
                  </a:lnTo>
                  <a:lnTo>
                    <a:pt x="559" y="1928"/>
                  </a:lnTo>
                  <a:lnTo>
                    <a:pt x="503" y="1881"/>
                  </a:lnTo>
                  <a:lnTo>
                    <a:pt x="454" y="1831"/>
                  </a:lnTo>
                  <a:lnTo>
                    <a:pt x="411" y="1773"/>
                  </a:lnTo>
                  <a:lnTo>
                    <a:pt x="375" y="1711"/>
                  </a:lnTo>
                  <a:lnTo>
                    <a:pt x="347" y="1646"/>
                  </a:lnTo>
                  <a:lnTo>
                    <a:pt x="326" y="1578"/>
                  </a:lnTo>
                  <a:lnTo>
                    <a:pt x="313" y="1507"/>
                  </a:lnTo>
                  <a:lnTo>
                    <a:pt x="308" y="1433"/>
                  </a:lnTo>
                  <a:lnTo>
                    <a:pt x="253" y="1428"/>
                  </a:lnTo>
                  <a:lnTo>
                    <a:pt x="201" y="1413"/>
                  </a:lnTo>
                  <a:lnTo>
                    <a:pt x="154" y="1391"/>
                  </a:lnTo>
                  <a:lnTo>
                    <a:pt x="111" y="1361"/>
                  </a:lnTo>
                  <a:lnTo>
                    <a:pt x="73" y="1323"/>
                  </a:lnTo>
                  <a:lnTo>
                    <a:pt x="44" y="1281"/>
                  </a:lnTo>
                  <a:lnTo>
                    <a:pt x="20" y="1232"/>
                  </a:lnTo>
                  <a:lnTo>
                    <a:pt x="6" y="1182"/>
                  </a:lnTo>
                  <a:lnTo>
                    <a:pt x="0" y="1126"/>
                  </a:lnTo>
                  <a:lnTo>
                    <a:pt x="6" y="1070"/>
                  </a:lnTo>
                  <a:lnTo>
                    <a:pt x="20" y="1019"/>
                  </a:lnTo>
                  <a:lnTo>
                    <a:pt x="44" y="970"/>
                  </a:lnTo>
                  <a:lnTo>
                    <a:pt x="73" y="929"/>
                  </a:lnTo>
                  <a:lnTo>
                    <a:pt x="111" y="891"/>
                  </a:lnTo>
                  <a:lnTo>
                    <a:pt x="154" y="860"/>
                  </a:lnTo>
                  <a:lnTo>
                    <a:pt x="201" y="838"/>
                  </a:lnTo>
                  <a:lnTo>
                    <a:pt x="253" y="824"/>
                  </a:lnTo>
                  <a:lnTo>
                    <a:pt x="308" y="818"/>
                  </a:lnTo>
                  <a:lnTo>
                    <a:pt x="308" y="511"/>
                  </a:lnTo>
                  <a:lnTo>
                    <a:pt x="313" y="435"/>
                  </a:lnTo>
                  <a:lnTo>
                    <a:pt x="329" y="365"/>
                  </a:lnTo>
                  <a:lnTo>
                    <a:pt x="357" y="296"/>
                  </a:lnTo>
                  <a:lnTo>
                    <a:pt x="391" y="233"/>
                  </a:lnTo>
                  <a:lnTo>
                    <a:pt x="434" y="177"/>
                  </a:lnTo>
                  <a:lnTo>
                    <a:pt x="485" y="126"/>
                  </a:lnTo>
                  <a:lnTo>
                    <a:pt x="541" y="83"/>
                  </a:lnTo>
                  <a:lnTo>
                    <a:pt x="604" y="47"/>
                  </a:lnTo>
                  <a:lnTo>
                    <a:pt x="673" y="21"/>
                  </a:lnTo>
                  <a:lnTo>
                    <a:pt x="745" y="5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E1B2"/>
            </a:solidFill>
            <a:ln w="0">
              <a:solidFill>
                <a:srgbClr val="FFE1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49"/>
            <p:cNvSpPr>
              <a:spLocks/>
            </p:cNvSpPr>
            <p:nvPr/>
          </p:nvSpPr>
          <p:spPr bwMode="auto">
            <a:xfrm>
              <a:off x="2790" y="2301"/>
              <a:ext cx="512" cy="155"/>
            </a:xfrm>
            <a:custGeom>
              <a:avLst/>
              <a:gdLst>
                <a:gd name="T0" fmla="*/ 914 w 1023"/>
                <a:gd name="T1" fmla="*/ 0 h 309"/>
                <a:gd name="T2" fmla="*/ 939 w 1023"/>
                <a:gd name="T3" fmla="*/ 0 h 309"/>
                <a:gd name="T4" fmla="*/ 965 w 1023"/>
                <a:gd name="T5" fmla="*/ 9 h 309"/>
                <a:gd name="T6" fmla="*/ 986 w 1023"/>
                <a:gd name="T7" fmla="*/ 23 h 309"/>
                <a:gd name="T8" fmla="*/ 1004 w 1023"/>
                <a:gd name="T9" fmla="*/ 43 h 309"/>
                <a:gd name="T10" fmla="*/ 1017 w 1023"/>
                <a:gd name="T11" fmla="*/ 69 h 309"/>
                <a:gd name="T12" fmla="*/ 1023 w 1023"/>
                <a:gd name="T13" fmla="*/ 94 h 309"/>
                <a:gd name="T14" fmla="*/ 1021 w 1023"/>
                <a:gd name="T15" fmla="*/ 121 h 309"/>
                <a:gd name="T16" fmla="*/ 1013 w 1023"/>
                <a:gd name="T17" fmla="*/ 145 h 309"/>
                <a:gd name="T18" fmla="*/ 999 w 1023"/>
                <a:gd name="T19" fmla="*/ 168 h 309"/>
                <a:gd name="T20" fmla="*/ 977 w 1023"/>
                <a:gd name="T21" fmla="*/ 186 h 309"/>
                <a:gd name="T22" fmla="*/ 925 w 1023"/>
                <a:gd name="T23" fmla="*/ 217 h 309"/>
                <a:gd name="T24" fmla="*/ 867 w 1023"/>
                <a:gd name="T25" fmla="*/ 244 h 309"/>
                <a:gd name="T26" fmla="*/ 804 w 1023"/>
                <a:gd name="T27" fmla="*/ 267 h 309"/>
                <a:gd name="T28" fmla="*/ 735 w 1023"/>
                <a:gd name="T29" fmla="*/ 286 h 309"/>
                <a:gd name="T30" fmla="*/ 663 w 1023"/>
                <a:gd name="T31" fmla="*/ 298 h 309"/>
                <a:gd name="T32" fmla="*/ 589 w 1023"/>
                <a:gd name="T33" fmla="*/ 305 h 309"/>
                <a:gd name="T34" fmla="*/ 511 w 1023"/>
                <a:gd name="T35" fmla="*/ 309 h 309"/>
                <a:gd name="T36" fmla="*/ 433 w 1023"/>
                <a:gd name="T37" fmla="*/ 305 h 309"/>
                <a:gd name="T38" fmla="*/ 359 w 1023"/>
                <a:gd name="T39" fmla="*/ 298 h 309"/>
                <a:gd name="T40" fmla="*/ 287 w 1023"/>
                <a:gd name="T41" fmla="*/ 286 h 309"/>
                <a:gd name="T42" fmla="*/ 218 w 1023"/>
                <a:gd name="T43" fmla="*/ 267 h 309"/>
                <a:gd name="T44" fmla="*/ 155 w 1023"/>
                <a:gd name="T45" fmla="*/ 244 h 309"/>
                <a:gd name="T46" fmla="*/ 97 w 1023"/>
                <a:gd name="T47" fmla="*/ 217 h 309"/>
                <a:gd name="T48" fmla="*/ 45 w 1023"/>
                <a:gd name="T49" fmla="*/ 186 h 309"/>
                <a:gd name="T50" fmla="*/ 23 w 1023"/>
                <a:gd name="T51" fmla="*/ 168 h 309"/>
                <a:gd name="T52" fmla="*/ 9 w 1023"/>
                <a:gd name="T53" fmla="*/ 145 h 309"/>
                <a:gd name="T54" fmla="*/ 1 w 1023"/>
                <a:gd name="T55" fmla="*/ 121 h 309"/>
                <a:gd name="T56" fmla="*/ 0 w 1023"/>
                <a:gd name="T57" fmla="*/ 94 h 309"/>
                <a:gd name="T58" fmla="*/ 5 w 1023"/>
                <a:gd name="T59" fmla="*/ 69 h 309"/>
                <a:gd name="T60" fmla="*/ 18 w 1023"/>
                <a:gd name="T61" fmla="*/ 43 h 309"/>
                <a:gd name="T62" fmla="*/ 36 w 1023"/>
                <a:gd name="T63" fmla="*/ 23 h 309"/>
                <a:gd name="T64" fmla="*/ 57 w 1023"/>
                <a:gd name="T65" fmla="*/ 9 h 309"/>
                <a:gd name="T66" fmla="*/ 83 w 1023"/>
                <a:gd name="T67" fmla="*/ 2 h 309"/>
                <a:gd name="T68" fmla="*/ 108 w 1023"/>
                <a:gd name="T69" fmla="*/ 0 h 309"/>
                <a:gd name="T70" fmla="*/ 135 w 1023"/>
                <a:gd name="T71" fmla="*/ 5 h 309"/>
                <a:gd name="T72" fmla="*/ 159 w 1023"/>
                <a:gd name="T73" fmla="*/ 16 h 309"/>
                <a:gd name="T74" fmla="*/ 204 w 1023"/>
                <a:gd name="T75" fmla="*/ 42 h 309"/>
                <a:gd name="T76" fmla="*/ 254 w 1023"/>
                <a:gd name="T77" fmla="*/ 63 h 309"/>
                <a:gd name="T78" fmla="*/ 312 w 1023"/>
                <a:gd name="T79" fmla="*/ 81 h 309"/>
                <a:gd name="T80" fmla="*/ 375 w 1023"/>
                <a:gd name="T81" fmla="*/ 94 h 309"/>
                <a:gd name="T82" fmla="*/ 442 w 1023"/>
                <a:gd name="T83" fmla="*/ 101 h 309"/>
                <a:gd name="T84" fmla="*/ 511 w 1023"/>
                <a:gd name="T85" fmla="*/ 105 h 309"/>
                <a:gd name="T86" fmla="*/ 580 w 1023"/>
                <a:gd name="T87" fmla="*/ 101 h 309"/>
                <a:gd name="T88" fmla="*/ 647 w 1023"/>
                <a:gd name="T89" fmla="*/ 94 h 309"/>
                <a:gd name="T90" fmla="*/ 710 w 1023"/>
                <a:gd name="T91" fmla="*/ 81 h 309"/>
                <a:gd name="T92" fmla="*/ 768 w 1023"/>
                <a:gd name="T93" fmla="*/ 63 h 309"/>
                <a:gd name="T94" fmla="*/ 818 w 1023"/>
                <a:gd name="T95" fmla="*/ 42 h 309"/>
                <a:gd name="T96" fmla="*/ 863 w 1023"/>
                <a:gd name="T97" fmla="*/ 16 h 309"/>
                <a:gd name="T98" fmla="*/ 887 w 1023"/>
                <a:gd name="T99" fmla="*/ 4 h 309"/>
                <a:gd name="T100" fmla="*/ 914 w 1023"/>
                <a:gd name="T10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3" h="309">
                  <a:moveTo>
                    <a:pt x="914" y="0"/>
                  </a:moveTo>
                  <a:lnTo>
                    <a:pt x="939" y="0"/>
                  </a:lnTo>
                  <a:lnTo>
                    <a:pt x="965" y="9"/>
                  </a:lnTo>
                  <a:lnTo>
                    <a:pt x="986" y="23"/>
                  </a:lnTo>
                  <a:lnTo>
                    <a:pt x="1004" y="43"/>
                  </a:lnTo>
                  <a:lnTo>
                    <a:pt x="1017" y="69"/>
                  </a:lnTo>
                  <a:lnTo>
                    <a:pt x="1023" y="94"/>
                  </a:lnTo>
                  <a:lnTo>
                    <a:pt x="1021" y="121"/>
                  </a:lnTo>
                  <a:lnTo>
                    <a:pt x="1013" y="145"/>
                  </a:lnTo>
                  <a:lnTo>
                    <a:pt x="999" y="168"/>
                  </a:lnTo>
                  <a:lnTo>
                    <a:pt x="977" y="186"/>
                  </a:lnTo>
                  <a:lnTo>
                    <a:pt x="925" y="217"/>
                  </a:lnTo>
                  <a:lnTo>
                    <a:pt x="867" y="244"/>
                  </a:lnTo>
                  <a:lnTo>
                    <a:pt x="804" y="267"/>
                  </a:lnTo>
                  <a:lnTo>
                    <a:pt x="735" y="286"/>
                  </a:lnTo>
                  <a:lnTo>
                    <a:pt x="663" y="298"/>
                  </a:lnTo>
                  <a:lnTo>
                    <a:pt x="589" y="305"/>
                  </a:lnTo>
                  <a:lnTo>
                    <a:pt x="511" y="309"/>
                  </a:lnTo>
                  <a:lnTo>
                    <a:pt x="433" y="305"/>
                  </a:lnTo>
                  <a:lnTo>
                    <a:pt x="359" y="298"/>
                  </a:lnTo>
                  <a:lnTo>
                    <a:pt x="287" y="286"/>
                  </a:lnTo>
                  <a:lnTo>
                    <a:pt x="218" y="267"/>
                  </a:lnTo>
                  <a:lnTo>
                    <a:pt x="155" y="244"/>
                  </a:lnTo>
                  <a:lnTo>
                    <a:pt x="97" y="217"/>
                  </a:lnTo>
                  <a:lnTo>
                    <a:pt x="45" y="186"/>
                  </a:lnTo>
                  <a:lnTo>
                    <a:pt x="23" y="168"/>
                  </a:lnTo>
                  <a:lnTo>
                    <a:pt x="9" y="145"/>
                  </a:lnTo>
                  <a:lnTo>
                    <a:pt x="1" y="121"/>
                  </a:lnTo>
                  <a:lnTo>
                    <a:pt x="0" y="94"/>
                  </a:lnTo>
                  <a:lnTo>
                    <a:pt x="5" y="69"/>
                  </a:lnTo>
                  <a:lnTo>
                    <a:pt x="18" y="43"/>
                  </a:lnTo>
                  <a:lnTo>
                    <a:pt x="36" y="23"/>
                  </a:lnTo>
                  <a:lnTo>
                    <a:pt x="57" y="9"/>
                  </a:lnTo>
                  <a:lnTo>
                    <a:pt x="83" y="2"/>
                  </a:lnTo>
                  <a:lnTo>
                    <a:pt x="108" y="0"/>
                  </a:lnTo>
                  <a:lnTo>
                    <a:pt x="135" y="5"/>
                  </a:lnTo>
                  <a:lnTo>
                    <a:pt x="159" y="16"/>
                  </a:lnTo>
                  <a:lnTo>
                    <a:pt x="204" y="42"/>
                  </a:lnTo>
                  <a:lnTo>
                    <a:pt x="254" y="63"/>
                  </a:lnTo>
                  <a:lnTo>
                    <a:pt x="312" y="81"/>
                  </a:lnTo>
                  <a:lnTo>
                    <a:pt x="375" y="94"/>
                  </a:lnTo>
                  <a:lnTo>
                    <a:pt x="442" y="101"/>
                  </a:lnTo>
                  <a:lnTo>
                    <a:pt x="511" y="105"/>
                  </a:lnTo>
                  <a:lnTo>
                    <a:pt x="580" y="101"/>
                  </a:lnTo>
                  <a:lnTo>
                    <a:pt x="647" y="94"/>
                  </a:lnTo>
                  <a:lnTo>
                    <a:pt x="710" y="81"/>
                  </a:lnTo>
                  <a:lnTo>
                    <a:pt x="768" y="63"/>
                  </a:lnTo>
                  <a:lnTo>
                    <a:pt x="818" y="42"/>
                  </a:lnTo>
                  <a:lnTo>
                    <a:pt x="863" y="16"/>
                  </a:lnTo>
                  <a:lnTo>
                    <a:pt x="887" y="4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50"/>
            <p:cNvSpPr>
              <a:spLocks/>
            </p:cNvSpPr>
            <p:nvPr/>
          </p:nvSpPr>
          <p:spPr bwMode="auto">
            <a:xfrm>
              <a:off x="2176" y="1559"/>
              <a:ext cx="1145" cy="1129"/>
            </a:xfrm>
            <a:custGeom>
              <a:avLst/>
              <a:gdLst>
                <a:gd name="T0" fmla="*/ 2290 w 2290"/>
                <a:gd name="T1" fmla="*/ 0 h 2259"/>
                <a:gd name="T2" fmla="*/ 2166 w 2290"/>
                <a:gd name="T3" fmla="*/ 456 h 2259"/>
                <a:gd name="T4" fmla="*/ 1909 w 2290"/>
                <a:gd name="T5" fmla="*/ 552 h 2259"/>
                <a:gd name="T6" fmla="*/ 1654 w 2290"/>
                <a:gd name="T7" fmla="*/ 615 h 2259"/>
                <a:gd name="T8" fmla="*/ 1405 w 2290"/>
                <a:gd name="T9" fmla="*/ 651 h 2259"/>
                <a:gd name="T10" fmla="*/ 1173 w 2290"/>
                <a:gd name="T11" fmla="*/ 669 h 2259"/>
                <a:gd name="T12" fmla="*/ 966 w 2290"/>
                <a:gd name="T13" fmla="*/ 675 h 2259"/>
                <a:gd name="T14" fmla="*/ 790 w 2290"/>
                <a:gd name="T15" fmla="*/ 671 h 2259"/>
                <a:gd name="T16" fmla="*/ 718 w 2290"/>
                <a:gd name="T17" fmla="*/ 1410 h 2259"/>
                <a:gd name="T18" fmla="*/ 732 w 2290"/>
                <a:gd name="T19" fmla="*/ 1529 h 2259"/>
                <a:gd name="T20" fmla="*/ 776 w 2290"/>
                <a:gd name="T21" fmla="*/ 1640 h 2259"/>
                <a:gd name="T22" fmla="*/ 846 w 2290"/>
                <a:gd name="T23" fmla="*/ 1737 h 2259"/>
                <a:gd name="T24" fmla="*/ 946 w 2290"/>
                <a:gd name="T25" fmla="*/ 1840 h 2259"/>
                <a:gd name="T26" fmla="*/ 1079 w 2290"/>
                <a:gd name="T27" fmla="*/ 1965 h 2259"/>
                <a:gd name="T28" fmla="*/ 1246 w 2290"/>
                <a:gd name="T29" fmla="*/ 2106 h 2259"/>
                <a:gd name="T30" fmla="*/ 1446 w 2290"/>
                <a:gd name="T31" fmla="*/ 2259 h 2259"/>
                <a:gd name="T32" fmla="*/ 1347 w 2290"/>
                <a:gd name="T33" fmla="*/ 2225 h 2259"/>
                <a:gd name="T34" fmla="*/ 620 w 2290"/>
                <a:gd name="T35" fmla="*/ 1918 h 2259"/>
                <a:gd name="T36" fmla="*/ 503 w 2290"/>
                <a:gd name="T37" fmla="*/ 1831 h 2259"/>
                <a:gd name="T38" fmla="*/ 411 w 2290"/>
                <a:gd name="T39" fmla="*/ 1723 h 2259"/>
                <a:gd name="T40" fmla="*/ 347 w 2290"/>
                <a:gd name="T41" fmla="*/ 1596 h 2259"/>
                <a:gd name="T42" fmla="*/ 313 w 2290"/>
                <a:gd name="T43" fmla="*/ 1457 h 2259"/>
                <a:gd name="T44" fmla="*/ 253 w 2290"/>
                <a:gd name="T45" fmla="*/ 1378 h 2259"/>
                <a:gd name="T46" fmla="*/ 154 w 2290"/>
                <a:gd name="T47" fmla="*/ 1341 h 2259"/>
                <a:gd name="T48" fmla="*/ 73 w 2290"/>
                <a:gd name="T49" fmla="*/ 1273 h 2259"/>
                <a:gd name="T50" fmla="*/ 20 w 2290"/>
                <a:gd name="T51" fmla="*/ 1182 h 2259"/>
                <a:gd name="T52" fmla="*/ 0 w 2290"/>
                <a:gd name="T53" fmla="*/ 1076 h 2259"/>
                <a:gd name="T54" fmla="*/ 20 w 2290"/>
                <a:gd name="T55" fmla="*/ 969 h 2259"/>
                <a:gd name="T56" fmla="*/ 73 w 2290"/>
                <a:gd name="T57" fmla="*/ 879 h 2259"/>
                <a:gd name="T58" fmla="*/ 154 w 2290"/>
                <a:gd name="T59" fmla="*/ 810 h 2259"/>
                <a:gd name="T60" fmla="*/ 253 w 2290"/>
                <a:gd name="T61" fmla="*/ 774 h 2259"/>
                <a:gd name="T62" fmla="*/ 308 w 2290"/>
                <a:gd name="T63" fmla="*/ 0 h 2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90" h="2259">
                  <a:moveTo>
                    <a:pt x="308" y="0"/>
                  </a:moveTo>
                  <a:lnTo>
                    <a:pt x="2290" y="0"/>
                  </a:lnTo>
                  <a:lnTo>
                    <a:pt x="2290" y="394"/>
                  </a:lnTo>
                  <a:lnTo>
                    <a:pt x="2166" y="456"/>
                  </a:lnTo>
                  <a:lnTo>
                    <a:pt x="2037" y="508"/>
                  </a:lnTo>
                  <a:lnTo>
                    <a:pt x="1909" y="552"/>
                  </a:lnTo>
                  <a:lnTo>
                    <a:pt x="1781" y="586"/>
                  </a:lnTo>
                  <a:lnTo>
                    <a:pt x="1654" y="615"/>
                  </a:lnTo>
                  <a:lnTo>
                    <a:pt x="1528" y="637"/>
                  </a:lnTo>
                  <a:lnTo>
                    <a:pt x="1405" y="651"/>
                  </a:lnTo>
                  <a:lnTo>
                    <a:pt x="1287" y="662"/>
                  </a:lnTo>
                  <a:lnTo>
                    <a:pt x="1173" y="669"/>
                  </a:lnTo>
                  <a:lnTo>
                    <a:pt x="1067" y="673"/>
                  </a:lnTo>
                  <a:lnTo>
                    <a:pt x="966" y="675"/>
                  </a:lnTo>
                  <a:lnTo>
                    <a:pt x="873" y="673"/>
                  </a:lnTo>
                  <a:lnTo>
                    <a:pt x="790" y="671"/>
                  </a:lnTo>
                  <a:lnTo>
                    <a:pt x="718" y="669"/>
                  </a:lnTo>
                  <a:lnTo>
                    <a:pt x="718" y="1410"/>
                  </a:lnTo>
                  <a:lnTo>
                    <a:pt x="722" y="1470"/>
                  </a:lnTo>
                  <a:lnTo>
                    <a:pt x="732" y="1529"/>
                  </a:lnTo>
                  <a:lnTo>
                    <a:pt x="751" y="1585"/>
                  </a:lnTo>
                  <a:lnTo>
                    <a:pt x="776" y="1640"/>
                  </a:lnTo>
                  <a:lnTo>
                    <a:pt x="807" y="1690"/>
                  </a:lnTo>
                  <a:lnTo>
                    <a:pt x="846" y="1737"/>
                  </a:lnTo>
                  <a:lnTo>
                    <a:pt x="892" y="1786"/>
                  </a:lnTo>
                  <a:lnTo>
                    <a:pt x="946" y="1840"/>
                  </a:lnTo>
                  <a:lnTo>
                    <a:pt x="1009" y="1900"/>
                  </a:lnTo>
                  <a:lnTo>
                    <a:pt x="1079" y="1965"/>
                  </a:lnTo>
                  <a:lnTo>
                    <a:pt x="1157" y="2034"/>
                  </a:lnTo>
                  <a:lnTo>
                    <a:pt x="1246" y="2106"/>
                  </a:lnTo>
                  <a:lnTo>
                    <a:pt x="1342" y="2182"/>
                  </a:lnTo>
                  <a:lnTo>
                    <a:pt x="1446" y="2259"/>
                  </a:lnTo>
                  <a:lnTo>
                    <a:pt x="1396" y="2243"/>
                  </a:lnTo>
                  <a:lnTo>
                    <a:pt x="1347" y="2225"/>
                  </a:lnTo>
                  <a:lnTo>
                    <a:pt x="685" y="1949"/>
                  </a:lnTo>
                  <a:lnTo>
                    <a:pt x="620" y="1918"/>
                  </a:lnTo>
                  <a:lnTo>
                    <a:pt x="559" y="1878"/>
                  </a:lnTo>
                  <a:lnTo>
                    <a:pt x="503" y="1831"/>
                  </a:lnTo>
                  <a:lnTo>
                    <a:pt x="454" y="1781"/>
                  </a:lnTo>
                  <a:lnTo>
                    <a:pt x="411" y="1723"/>
                  </a:lnTo>
                  <a:lnTo>
                    <a:pt x="375" y="1661"/>
                  </a:lnTo>
                  <a:lnTo>
                    <a:pt x="347" y="1596"/>
                  </a:lnTo>
                  <a:lnTo>
                    <a:pt x="326" y="1528"/>
                  </a:lnTo>
                  <a:lnTo>
                    <a:pt x="313" y="1457"/>
                  </a:lnTo>
                  <a:lnTo>
                    <a:pt x="308" y="1383"/>
                  </a:lnTo>
                  <a:lnTo>
                    <a:pt x="253" y="1378"/>
                  </a:lnTo>
                  <a:lnTo>
                    <a:pt x="201" y="1363"/>
                  </a:lnTo>
                  <a:lnTo>
                    <a:pt x="154" y="1341"/>
                  </a:lnTo>
                  <a:lnTo>
                    <a:pt x="111" y="1311"/>
                  </a:lnTo>
                  <a:lnTo>
                    <a:pt x="73" y="1273"/>
                  </a:lnTo>
                  <a:lnTo>
                    <a:pt x="44" y="1231"/>
                  </a:lnTo>
                  <a:lnTo>
                    <a:pt x="20" y="1182"/>
                  </a:lnTo>
                  <a:lnTo>
                    <a:pt x="6" y="1132"/>
                  </a:lnTo>
                  <a:lnTo>
                    <a:pt x="0" y="1076"/>
                  </a:lnTo>
                  <a:lnTo>
                    <a:pt x="6" y="1020"/>
                  </a:lnTo>
                  <a:lnTo>
                    <a:pt x="20" y="969"/>
                  </a:lnTo>
                  <a:lnTo>
                    <a:pt x="44" y="920"/>
                  </a:lnTo>
                  <a:lnTo>
                    <a:pt x="73" y="879"/>
                  </a:lnTo>
                  <a:lnTo>
                    <a:pt x="111" y="841"/>
                  </a:lnTo>
                  <a:lnTo>
                    <a:pt x="154" y="810"/>
                  </a:lnTo>
                  <a:lnTo>
                    <a:pt x="201" y="788"/>
                  </a:lnTo>
                  <a:lnTo>
                    <a:pt x="253" y="774"/>
                  </a:lnTo>
                  <a:lnTo>
                    <a:pt x="308" y="768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51"/>
            <p:cNvSpPr>
              <a:spLocks/>
            </p:cNvSpPr>
            <p:nvPr/>
          </p:nvSpPr>
          <p:spPr bwMode="auto">
            <a:xfrm>
              <a:off x="2095" y="2949"/>
              <a:ext cx="1902" cy="887"/>
            </a:xfrm>
            <a:custGeom>
              <a:avLst/>
              <a:gdLst>
                <a:gd name="T0" fmla="*/ 670 w 3802"/>
                <a:gd name="T1" fmla="*/ 2 h 1773"/>
                <a:gd name="T2" fmla="*/ 706 w 3802"/>
                <a:gd name="T3" fmla="*/ 27 h 1773"/>
                <a:gd name="T4" fmla="*/ 748 w 3802"/>
                <a:gd name="T5" fmla="*/ 152 h 1773"/>
                <a:gd name="T6" fmla="*/ 840 w 3802"/>
                <a:gd name="T7" fmla="*/ 343 h 1773"/>
                <a:gd name="T8" fmla="*/ 961 w 3802"/>
                <a:gd name="T9" fmla="*/ 515 h 1773"/>
                <a:gd name="T10" fmla="*/ 1108 w 3802"/>
                <a:gd name="T11" fmla="*/ 665 h 1773"/>
                <a:gd name="T12" fmla="*/ 1279 w 3802"/>
                <a:gd name="T13" fmla="*/ 786 h 1773"/>
                <a:gd name="T14" fmla="*/ 1471 w 3802"/>
                <a:gd name="T15" fmla="*/ 878 h 1773"/>
                <a:gd name="T16" fmla="*/ 1680 w 3802"/>
                <a:gd name="T17" fmla="*/ 934 h 1773"/>
                <a:gd name="T18" fmla="*/ 1901 w 3802"/>
                <a:gd name="T19" fmla="*/ 954 h 1773"/>
                <a:gd name="T20" fmla="*/ 2122 w 3802"/>
                <a:gd name="T21" fmla="*/ 934 h 1773"/>
                <a:gd name="T22" fmla="*/ 2331 w 3802"/>
                <a:gd name="T23" fmla="*/ 878 h 1773"/>
                <a:gd name="T24" fmla="*/ 2523 w 3802"/>
                <a:gd name="T25" fmla="*/ 786 h 1773"/>
                <a:gd name="T26" fmla="*/ 2693 w 3802"/>
                <a:gd name="T27" fmla="*/ 665 h 1773"/>
                <a:gd name="T28" fmla="*/ 2841 w 3802"/>
                <a:gd name="T29" fmla="*/ 517 h 1773"/>
                <a:gd name="T30" fmla="*/ 2962 w 3802"/>
                <a:gd name="T31" fmla="*/ 343 h 1773"/>
                <a:gd name="T32" fmla="*/ 3052 w 3802"/>
                <a:gd name="T33" fmla="*/ 152 h 1773"/>
                <a:gd name="T34" fmla="*/ 3096 w 3802"/>
                <a:gd name="T35" fmla="*/ 29 h 1773"/>
                <a:gd name="T36" fmla="*/ 3132 w 3802"/>
                <a:gd name="T37" fmla="*/ 2 h 1773"/>
                <a:gd name="T38" fmla="*/ 3177 w 3802"/>
                <a:gd name="T39" fmla="*/ 7 h 1773"/>
                <a:gd name="T40" fmla="*/ 3461 w 3802"/>
                <a:gd name="T41" fmla="*/ 153 h 1773"/>
                <a:gd name="T42" fmla="*/ 3564 w 3802"/>
                <a:gd name="T43" fmla="*/ 249 h 1773"/>
                <a:gd name="T44" fmla="*/ 3638 w 3802"/>
                <a:gd name="T45" fmla="*/ 368 h 1773"/>
                <a:gd name="T46" fmla="*/ 3676 w 3802"/>
                <a:gd name="T47" fmla="*/ 508 h 1773"/>
                <a:gd name="T48" fmla="*/ 3802 w 3802"/>
                <a:gd name="T49" fmla="*/ 1480 h 1773"/>
                <a:gd name="T50" fmla="*/ 3779 w 3802"/>
                <a:gd name="T51" fmla="*/ 1581 h 1773"/>
                <a:gd name="T52" fmla="*/ 3726 w 3802"/>
                <a:gd name="T53" fmla="*/ 1668 h 1773"/>
                <a:gd name="T54" fmla="*/ 3647 w 3802"/>
                <a:gd name="T55" fmla="*/ 1733 h 1773"/>
                <a:gd name="T56" fmla="*/ 3549 w 3802"/>
                <a:gd name="T57" fmla="*/ 1769 h 1773"/>
                <a:gd name="T58" fmla="*/ 307 w 3802"/>
                <a:gd name="T59" fmla="*/ 1773 h 1773"/>
                <a:gd name="T60" fmla="*/ 202 w 3802"/>
                <a:gd name="T61" fmla="*/ 1755 h 1773"/>
                <a:gd name="T62" fmla="*/ 113 w 3802"/>
                <a:gd name="T63" fmla="*/ 1704 h 1773"/>
                <a:gd name="T64" fmla="*/ 47 w 3802"/>
                <a:gd name="T65" fmla="*/ 1628 h 1773"/>
                <a:gd name="T66" fmla="*/ 7 w 3802"/>
                <a:gd name="T67" fmla="*/ 1532 h 1773"/>
                <a:gd name="T68" fmla="*/ 3 w 3802"/>
                <a:gd name="T69" fmla="*/ 1426 h 1773"/>
                <a:gd name="T70" fmla="*/ 137 w 3802"/>
                <a:gd name="T71" fmla="*/ 444 h 1773"/>
                <a:gd name="T72" fmla="*/ 184 w 3802"/>
                <a:gd name="T73" fmla="*/ 329 h 1773"/>
                <a:gd name="T74" fmla="*/ 260 w 3802"/>
                <a:gd name="T75" fmla="*/ 228 h 1773"/>
                <a:gd name="T76" fmla="*/ 363 w 3802"/>
                <a:gd name="T77" fmla="*/ 143 h 1773"/>
                <a:gd name="T78" fmla="*/ 625 w 3802"/>
                <a:gd name="T79" fmla="*/ 7 h 1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802" h="1773">
                  <a:moveTo>
                    <a:pt x="647" y="0"/>
                  </a:moveTo>
                  <a:lnTo>
                    <a:pt x="670" y="2"/>
                  </a:lnTo>
                  <a:lnTo>
                    <a:pt x="690" y="11"/>
                  </a:lnTo>
                  <a:lnTo>
                    <a:pt x="706" y="27"/>
                  </a:lnTo>
                  <a:lnTo>
                    <a:pt x="715" y="49"/>
                  </a:lnTo>
                  <a:lnTo>
                    <a:pt x="748" y="152"/>
                  </a:lnTo>
                  <a:lnTo>
                    <a:pt x="789" y="249"/>
                  </a:lnTo>
                  <a:lnTo>
                    <a:pt x="840" y="343"/>
                  </a:lnTo>
                  <a:lnTo>
                    <a:pt x="896" y="432"/>
                  </a:lnTo>
                  <a:lnTo>
                    <a:pt x="961" y="515"/>
                  </a:lnTo>
                  <a:lnTo>
                    <a:pt x="1032" y="593"/>
                  </a:lnTo>
                  <a:lnTo>
                    <a:pt x="1108" y="665"/>
                  </a:lnTo>
                  <a:lnTo>
                    <a:pt x="1191" y="728"/>
                  </a:lnTo>
                  <a:lnTo>
                    <a:pt x="1279" y="786"/>
                  </a:lnTo>
                  <a:lnTo>
                    <a:pt x="1373" y="835"/>
                  </a:lnTo>
                  <a:lnTo>
                    <a:pt x="1471" y="878"/>
                  </a:lnTo>
                  <a:lnTo>
                    <a:pt x="1574" y="911"/>
                  </a:lnTo>
                  <a:lnTo>
                    <a:pt x="1680" y="934"/>
                  </a:lnTo>
                  <a:lnTo>
                    <a:pt x="1789" y="949"/>
                  </a:lnTo>
                  <a:lnTo>
                    <a:pt x="1901" y="954"/>
                  </a:lnTo>
                  <a:lnTo>
                    <a:pt x="2013" y="949"/>
                  </a:lnTo>
                  <a:lnTo>
                    <a:pt x="2122" y="934"/>
                  </a:lnTo>
                  <a:lnTo>
                    <a:pt x="2228" y="911"/>
                  </a:lnTo>
                  <a:lnTo>
                    <a:pt x="2331" y="878"/>
                  </a:lnTo>
                  <a:lnTo>
                    <a:pt x="2429" y="837"/>
                  </a:lnTo>
                  <a:lnTo>
                    <a:pt x="2523" y="786"/>
                  </a:lnTo>
                  <a:lnTo>
                    <a:pt x="2610" y="728"/>
                  </a:lnTo>
                  <a:lnTo>
                    <a:pt x="2693" y="665"/>
                  </a:lnTo>
                  <a:lnTo>
                    <a:pt x="2770" y="593"/>
                  </a:lnTo>
                  <a:lnTo>
                    <a:pt x="2841" y="517"/>
                  </a:lnTo>
                  <a:lnTo>
                    <a:pt x="2906" y="432"/>
                  </a:lnTo>
                  <a:lnTo>
                    <a:pt x="2962" y="343"/>
                  </a:lnTo>
                  <a:lnTo>
                    <a:pt x="3013" y="251"/>
                  </a:lnTo>
                  <a:lnTo>
                    <a:pt x="3052" y="152"/>
                  </a:lnTo>
                  <a:lnTo>
                    <a:pt x="3087" y="50"/>
                  </a:lnTo>
                  <a:lnTo>
                    <a:pt x="3096" y="29"/>
                  </a:lnTo>
                  <a:lnTo>
                    <a:pt x="3112" y="12"/>
                  </a:lnTo>
                  <a:lnTo>
                    <a:pt x="3132" y="2"/>
                  </a:lnTo>
                  <a:lnTo>
                    <a:pt x="3155" y="0"/>
                  </a:lnTo>
                  <a:lnTo>
                    <a:pt x="3177" y="7"/>
                  </a:lnTo>
                  <a:lnTo>
                    <a:pt x="3398" y="117"/>
                  </a:lnTo>
                  <a:lnTo>
                    <a:pt x="3461" y="153"/>
                  </a:lnTo>
                  <a:lnTo>
                    <a:pt x="3515" y="199"/>
                  </a:lnTo>
                  <a:lnTo>
                    <a:pt x="3564" y="249"/>
                  </a:lnTo>
                  <a:lnTo>
                    <a:pt x="3605" y="307"/>
                  </a:lnTo>
                  <a:lnTo>
                    <a:pt x="3638" y="368"/>
                  </a:lnTo>
                  <a:lnTo>
                    <a:pt x="3661" y="435"/>
                  </a:lnTo>
                  <a:lnTo>
                    <a:pt x="3676" y="508"/>
                  </a:lnTo>
                  <a:lnTo>
                    <a:pt x="3799" y="1426"/>
                  </a:lnTo>
                  <a:lnTo>
                    <a:pt x="3802" y="1480"/>
                  </a:lnTo>
                  <a:lnTo>
                    <a:pt x="3795" y="1532"/>
                  </a:lnTo>
                  <a:lnTo>
                    <a:pt x="3779" y="1581"/>
                  </a:lnTo>
                  <a:lnTo>
                    <a:pt x="3755" y="1628"/>
                  </a:lnTo>
                  <a:lnTo>
                    <a:pt x="3726" y="1668"/>
                  </a:lnTo>
                  <a:lnTo>
                    <a:pt x="3689" y="1704"/>
                  </a:lnTo>
                  <a:lnTo>
                    <a:pt x="3647" y="1733"/>
                  </a:lnTo>
                  <a:lnTo>
                    <a:pt x="3600" y="1755"/>
                  </a:lnTo>
                  <a:lnTo>
                    <a:pt x="3549" y="1769"/>
                  </a:lnTo>
                  <a:lnTo>
                    <a:pt x="3495" y="1773"/>
                  </a:lnTo>
                  <a:lnTo>
                    <a:pt x="307" y="1773"/>
                  </a:lnTo>
                  <a:lnTo>
                    <a:pt x="253" y="1769"/>
                  </a:lnTo>
                  <a:lnTo>
                    <a:pt x="202" y="1755"/>
                  </a:lnTo>
                  <a:lnTo>
                    <a:pt x="155" y="1733"/>
                  </a:lnTo>
                  <a:lnTo>
                    <a:pt x="113" y="1704"/>
                  </a:lnTo>
                  <a:lnTo>
                    <a:pt x="76" y="1668"/>
                  </a:lnTo>
                  <a:lnTo>
                    <a:pt x="47" y="1628"/>
                  </a:lnTo>
                  <a:lnTo>
                    <a:pt x="23" y="1581"/>
                  </a:lnTo>
                  <a:lnTo>
                    <a:pt x="7" y="1532"/>
                  </a:lnTo>
                  <a:lnTo>
                    <a:pt x="0" y="1480"/>
                  </a:lnTo>
                  <a:lnTo>
                    <a:pt x="3" y="1426"/>
                  </a:lnTo>
                  <a:lnTo>
                    <a:pt x="126" y="508"/>
                  </a:lnTo>
                  <a:lnTo>
                    <a:pt x="137" y="444"/>
                  </a:lnTo>
                  <a:lnTo>
                    <a:pt x="157" y="385"/>
                  </a:lnTo>
                  <a:lnTo>
                    <a:pt x="184" y="329"/>
                  </a:lnTo>
                  <a:lnTo>
                    <a:pt x="218" y="276"/>
                  </a:lnTo>
                  <a:lnTo>
                    <a:pt x="260" y="228"/>
                  </a:lnTo>
                  <a:lnTo>
                    <a:pt x="307" y="182"/>
                  </a:lnTo>
                  <a:lnTo>
                    <a:pt x="363" y="143"/>
                  </a:lnTo>
                  <a:lnTo>
                    <a:pt x="424" y="106"/>
                  </a:lnTo>
                  <a:lnTo>
                    <a:pt x="625" y="7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8DB9E2"/>
            </a:solidFill>
            <a:ln w="0">
              <a:solidFill>
                <a:srgbClr val="8DB9E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52"/>
            <p:cNvSpPr>
              <a:spLocks/>
            </p:cNvSpPr>
            <p:nvPr/>
          </p:nvSpPr>
          <p:spPr bwMode="auto">
            <a:xfrm>
              <a:off x="2095" y="3127"/>
              <a:ext cx="388" cy="709"/>
            </a:xfrm>
            <a:custGeom>
              <a:avLst/>
              <a:gdLst>
                <a:gd name="T0" fmla="*/ 171 w 775"/>
                <a:gd name="T1" fmla="*/ 0 h 1419"/>
                <a:gd name="T2" fmla="*/ 652 w 775"/>
                <a:gd name="T3" fmla="*/ 642 h 1419"/>
                <a:gd name="T4" fmla="*/ 695 w 775"/>
                <a:gd name="T5" fmla="*/ 708 h 1419"/>
                <a:gd name="T6" fmla="*/ 730 w 775"/>
                <a:gd name="T7" fmla="*/ 779 h 1419"/>
                <a:gd name="T8" fmla="*/ 755 w 775"/>
                <a:gd name="T9" fmla="*/ 853 h 1419"/>
                <a:gd name="T10" fmla="*/ 770 w 775"/>
                <a:gd name="T11" fmla="*/ 931 h 1419"/>
                <a:gd name="T12" fmla="*/ 775 w 775"/>
                <a:gd name="T13" fmla="*/ 1010 h 1419"/>
                <a:gd name="T14" fmla="*/ 775 w 775"/>
                <a:gd name="T15" fmla="*/ 1419 h 1419"/>
                <a:gd name="T16" fmla="*/ 307 w 775"/>
                <a:gd name="T17" fmla="*/ 1419 h 1419"/>
                <a:gd name="T18" fmla="*/ 253 w 775"/>
                <a:gd name="T19" fmla="*/ 1415 h 1419"/>
                <a:gd name="T20" fmla="*/ 202 w 775"/>
                <a:gd name="T21" fmla="*/ 1401 h 1419"/>
                <a:gd name="T22" fmla="*/ 155 w 775"/>
                <a:gd name="T23" fmla="*/ 1379 h 1419"/>
                <a:gd name="T24" fmla="*/ 113 w 775"/>
                <a:gd name="T25" fmla="*/ 1350 h 1419"/>
                <a:gd name="T26" fmla="*/ 76 w 775"/>
                <a:gd name="T27" fmla="*/ 1314 h 1419"/>
                <a:gd name="T28" fmla="*/ 47 w 775"/>
                <a:gd name="T29" fmla="*/ 1274 h 1419"/>
                <a:gd name="T30" fmla="*/ 23 w 775"/>
                <a:gd name="T31" fmla="*/ 1227 h 1419"/>
                <a:gd name="T32" fmla="*/ 7 w 775"/>
                <a:gd name="T33" fmla="*/ 1178 h 1419"/>
                <a:gd name="T34" fmla="*/ 0 w 775"/>
                <a:gd name="T35" fmla="*/ 1126 h 1419"/>
                <a:gd name="T36" fmla="*/ 3 w 775"/>
                <a:gd name="T37" fmla="*/ 1072 h 1419"/>
                <a:gd name="T38" fmla="*/ 126 w 775"/>
                <a:gd name="T39" fmla="*/ 154 h 1419"/>
                <a:gd name="T40" fmla="*/ 135 w 775"/>
                <a:gd name="T41" fmla="*/ 99 h 1419"/>
                <a:gd name="T42" fmla="*/ 151 w 775"/>
                <a:gd name="T43" fmla="*/ 49 h 1419"/>
                <a:gd name="T44" fmla="*/ 171 w 775"/>
                <a:gd name="T45" fmla="*/ 0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5" h="1419">
                  <a:moveTo>
                    <a:pt x="171" y="0"/>
                  </a:moveTo>
                  <a:lnTo>
                    <a:pt x="652" y="642"/>
                  </a:lnTo>
                  <a:lnTo>
                    <a:pt x="695" y="708"/>
                  </a:lnTo>
                  <a:lnTo>
                    <a:pt x="730" y="779"/>
                  </a:lnTo>
                  <a:lnTo>
                    <a:pt x="755" y="853"/>
                  </a:lnTo>
                  <a:lnTo>
                    <a:pt x="770" y="931"/>
                  </a:lnTo>
                  <a:lnTo>
                    <a:pt x="775" y="1010"/>
                  </a:lnTo>
                  <a:lnTo>
                    <a:pt x="775" y="1419"/>
                  </a:lnTo>
                  <a:lnTo>
                    <a:pt x="307" y="1419"/>
                  </a:lnTo>
                  <a:lnTo>
                    <a:pt x="253" y="1415"/>
                  </a:lnTo>
                  <a:lnTo>
                    <a:pt x="202" y="1401"/>
                  </a:lnTo>
                  <a:lnTo>
                    <a:pt x="155" y="1379"/>
                  </a:lnTo>
                  <a:lnTo>
                    <a:pt x="113" y="1350"/>
                  </a:lnTo>
                  <a:lnTo>
                    <a:pt x="76" y="1314"/>
                  </a:lnTo>
                  <a:lnTo>
                    <a:pt x="47" y="1274"/>
                  </a:lnTo>
                  <a:lnTo>
                    <a:pt x="23" y="1227"/>
                  </a:lnTo>
                  <a:lnTo>
                    <a:pt x="7" y="1178"/>
                  </a:lnTo>
                  <a:lnTo>
                    <a:pt x="0" y="1126"/>
                  </a:lnTo>
                  <a:lnTo>
                    <a:pt x="3" y="1072"/>
                  </a:lnTo>
                  <a:lnTo>
                    <a:pt x="126" y="154"/>
                  </a:lnTo>
                  <a:lnTo>
                    <a:pt x="135" y="99"/>
                  </a:lnTo>
                  <a:lnTo>
                    <a:pt x="151" y="49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53"/>
            <p:cNvSpPr>
              <a:spLocks/>
            </p:cNvSpPr>
            <p:nvPr/>
          </p:nvSpPr>
          <p:spPr bwMode="auto">
            <a:xfrm>
              <a:off x="3609" y="3127"/>
              <a:ext cx="388" cy="709"/>
            </a:xfrm>
            <a:custGeom>
              <a:avLst/>
              <a:gdLst>
                <a:gd name="T0" fmla="*/ 604 w 775"/>
                <a:gd name="T1" fmla="*/ 0 h 1419"/>
                <a:gd name="T2" fmla="*/ 624 w 775"/>
                <a:gd name="T3" fmla="*/ 49 h 1419"/>
                <a:gd name="T4" fmla="*/ 640 w 775"/>
                <a:gd name="T5" fmla="*/ 99 h 1419"/>
                <a:gd name="T6" fmla="*/ 649 w 775"/>
                <a:gd name="T7" fmla="*/ 154 h 1419"/>
                <a:gd name="T8" fmla="*/ 772 w 775"/>
                <a:gd name="T9" fmla="*/ 1072 h 1419"/>
                <a:gd name="T10" fmla="*/ 775 w 775"/>
                <a:gd name="T11" fmla="*/ 1126 h 1419"/>
                <a:gd name="T12" fmla="*/ 768 w 775"/>
                <a:gd name="T13" fmla="*/ 1178 h 1419"/>
                <a:gd name="T14" fmla="*/ 752 w 775"/>
                <a:gd name="T15" fmla="*/ 1227 h 1419"/>
                <a:gd name="T16" fmla="*/ 728 w 775"/>
                <a:gd name="T17" fmla="*/ 1274 h 1419"/>
                <a:gd name="T18" fmla="*/ 699 w 775"/>
                <a:gd name="T19" fmla="*/ 1314 h 1419"/>
                <a:gd name="T20" fmla="*/ 662 w 775"/>
                <a:gd name="T21" fmla="*/ 1350 h 1419"/>
                <a:gd name="T22" fmla="*/ 620 w 775"/>
                <a:gd name="T23" fmla="*/ 1379 h 1419"/>
                <a:gd name="T24" fmla="*/ 573 w 775"/>
                <a:gd name="T25" fmla="*/ 1401 h 1419"/>
                <a:gd name="T26" fmla="*/ 522 w 775"/>
                <a:gd name="T27" fmla="*/ 1415 h 1419"/>
                <a:gd name="T28" fmla="*/ 468 w 775"/>
                <a:gd name="T29" fmla="*/ 1419 h 1419"/>
                <a:gd name="T30" fmla="*/ 0 w 775"/>
                <a:gd name="T31" fmla="*/ 1419 h 1419"/>
                <a:gd name="T32" fmla="*/ 0 w 775"/>
                <a:gd name="T33" fmla="*/ 1010 h 1419"/>
                <a:gd name="T34" fmla="*/ 5 w 775"/>
                <a:gd name="T35" fmla="*/ 931 h 1419"/>
                <a:gd name="T36" fmla="*/ 20 w 775"/>
                <a:gd name="T37" fmla="*/ 853 h 1419"/>
                <a:gd name="T38" fmla="*/ 45 w 775"/>
                <a:gd name="T39" fmla="*/ 779 h 1419"/>
                <a:gd name="T40" fmla="*/ 80 w 775"/>
                <a:gd name="T41" fmla="*/ 708 h 1419"/>
                <a:gd name="T42" fmla="*/ 123 w 775"/>
                <a:gd name="T43" fmla="*/ 642 h 1419"/>
                <a:gd name="T44" fmla="*/ 604 w 775"/>
                <a:gd name="T45" fmla="*/ 0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5" h="1419">
                  <a:moveTo>
                    <a:pt x="604" y="0"/>
                  </a:moveTo>
                  <a:lnTo>
                    <a:pt x="624" y="49"/>
                  </a:lnTo>
                  <a:lnTo>
                    <a:pt x="640" y="99"/>
                  </a:lnTo>
                  <a:lnTo>
                    <a:pt x="649" y="154"/>
                  </a:lnTo>
                  <a:lnTo>
                    <a:pt x="772" y="1072"/>
                  </a:lnTo>
                  <a:lnTo>
                    <a:pt x="775" y="1126"/>
                  </a:lnTo>
                  <a:lnTo>
                    <a:pt x="768" y="1178"/>
                  </a:lnTo>
                  <a:lnTo>
                    <a:pt x="752" y="1227"/>
                  </a:lnTo>
                  <a:lnTo>
                    <a:pt x="728" y="1274"/>
                  </a:lnTo>
                  <a:lnTo>
                    <a:pt x="699" y="1314"/>
                  </a:lnTo>
                  <a:lnTo>
                    <a:pt x="662" y="1350"/>
                  </a:lnTo>
                  <a:lnTo>
                    <a:pt x="620" y="1379"/>
                  </a:lnTo>
                  <a:lnTo>
                    <a:pt x="573" y="1401"/>
                  </a:lnTo>
                  <a:lnTo>
                    <a:pt x="522" y="1415"/>
                  </a:lnTo>
                  <a:lnTo>
                    <a:pt x="468" y="1419"/>
                  </a:lnTo>
                  <a:lnTo>
                    <a:pt x="0" y="1419"/>
                  </a:lnTo>
                  <a:lnTo>
                    <a:pt x="0" y="1010"/>
                  </a:lnTo>
                  <a:lnTo>
                    <a:pt x="5" y="931"/>
                  </a:lnTo>
                  <a:lnTo>
                    <a:pt x="20" y="853"/>
                  </a:lnTo>
                  <a:lnTo>
                    <a:pt x="45" y="779"/>
                  </a:lnTo>
                  <a:lnTo>
                    <a:pt x="80" y="708"/>
                  </a:lnTo>
                  <a:lnTo>
                    <a:pt x="123" y="642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4"/>
            <p:cNvSpPr>
              <a:spLocks/>
            </p:cNvSpPr>
            <p:nvPr/>
          </p:nvSpPr>
          <p:spPr bwMode="auto">
            <a:xfrm>
              <a:off x="2310" y="1220"/>
              <a:ext cx="1472" cy="672"/>
            </a:xfrm>
            <a:custGeom>
              <a:avLst/>
              <a:gdLst>
                <a:gd name="T0" fmla="*/ 1569 w 2942"/>
                <a:gd name="T1" fmla="*/ 3 h 1344"/>
                <a:gd name="T2" fmla="*/ 1820 w 2942"/>
                <a:gd name="T3" fmla="*/ 29 h 1344"/>
                <a:gd name="T4" fmla="*/ 2046 w 2942"/>
                <a:gd name="T5" fmla="*/ 76 h 1344"/>
                <a:gd name="T6" fmla="*/ 2243 w 2942"/>
                <a:gd name="T7" fmla="*/ 137 h 1344"/>
                <a:gd name="T8" fmla="*/ 2413 w 2942"/>
                <a:gd name="T9" fmla="*/ 209 h 1344"/>
                <a:gd name="T10" fmla="*/ 2559 w 2942"/>
                <a:gd name="T11" fmla="*/ 287 h 1344"/>
                <a:gd name="T12" fmla="*/ 2678 w 2942"/>
                <a:gd name="T13" fmla="*/ 367 h 1344"/>
                <a:gd name="T14" fmla="*/ 2776 w 2942"/>
                <a:gd name="T15" fmla="*/ 442 h 1344"/>
                <a:gd name="T16" fmla="*/ 2850 w 2942"/>
                <a:gd name="T17" fmla="*/ 511 h 1344"/>
                <a:gd name="T18" fmla="*/ 2902 w 2942"/>
                <a:gd name="T19" fmla="*/ 565 h 1344"/>
                <a:gd name="T20" fmla="*/ 2931 w 2942"/>
                <a:gd name="T21" fmla="*/ 602 h 1344"/>
                <a:gd name="T22" fmla="*/ 2942 w 2942"/>
                <a:gd name="T23" fmla="*/ 614 h 1344"/>
                <a:gd name="T24" fmla="*/ 2733 w 2942"/>
                <a:gd name="T25" fmla="*/ 831 h 1344"/>
                <a:gd name="T26" fmla="*/ 2566 w 2942"/>
                <a:gd name="T27" fmla="*/ 1057 h 1344"/>
                <a:gd name="T28" fmla="*/ 2438 w 2942"/>
                <a:gd name="T29" fmla="*/ 1091 h 1344"/>
                <a:gd name="T30" fmla="*/ 2308 w 2942"/>
                <a:gd name="T31" fmla="*/ 1113 h 1344"/>
                <a:gd name="T32" fmla="*/ 2189 w 2942"/>
                <a:gd name="T33" fmla="*/ 1127 h 1344"/>
                <a:gd name="T34" fmla="*/ 2089 w 2942"/>
                <a:gd name="T35" fmla="*/ 1135 h 1344"/>
                <a:gd name="T36" fmla="*/ 2020 w 2942"/>
                <a:gd name="T37" fmla="*/ 1138 h 1344"/>
                <a:gd name="T38" fmla="*/ 1997 w 2942"/>
                <a:gd name="T39" fmla="*/ 1138 h 1344"/>
                <a:gd name="T40" fmla="*/ 1785 w 2942"/>
                <a:gd name="T41" fmla="*/ 1037 h 1344"/>
                <a:gd name="T42" fmla="*/ 1771 w 2942"/>
                <a:gd name="T43" fmla="*/ 1044 h 1344"/>
                <a:gd name="T44" fmla="*/ 1722 w 2942"/>
                <a:gd name="T45" fmla="*/ 1066 h 1344"/>
                <a:gd name="T46" fmla="*/ 1639 w 2942"/>
                <a:gd name="T47" fmla="*/ 1091 h 1344"/>
                <a:gd name="T48" fmla="*/ 1520 w 2942"/>
                <a:gd name="T49" fmla="*/ 1118 h 1344"/>
                <a:gd name="T50" fmla="*/ 1366 w 2942"/>
                <a:gd name="T51" fmla="*/ 1138 h 1344"/>
                <a:gd name="T52" fmla="*/ 1157 w 2942"/>
                <a:gd name="T53" fmla="*/ 1138 h 1344"/>
                <a:gd name="T54" fmla="*/ 896 w 2942"/>
                <a:gd name="T55" fmla="*/ 1153 h 1344"/>
                <a:gd name="T56" fmla="*/ 667 w 2942"/>
                <a:gd name="T57" fmla="*/ 1149 h 1344"/>
                <a:gd name="T58" fmla="*/ 470 w 2942"/>
                <a:gd name="T59" fmla="*/ 1135 h 1344"/>
                <a:gd name="T60" fmla="*/ 305 w 2942"/>
                <a:gd name="T61" fmla="*/ 1111 h 1344"/>
                <a:gd name="T62" fmla="*/ 173 w 2942"/>
                <a:gd name="T63" fmla="*/ 1086 h 1344"/>
                <a:gd name="T64" fmla="*/ 77 w 2942"/>
                <a:gd name="T65" fmla="*/ 1061 h 1344"/>
                <a:gd name="T66" fmla="*/ 20 w 2942"/>
                <a:gd name="T67" fmla="*/ 1044 h 1344"/>
                <a:gd name="T68" fmla="*/ 0 w 2942"/>
                <a:gd name="T69" fmla="*/ 1037 h 1344"/>
                <a:gd name="T70" fmla="*/ 2 w 2942"/>
                <a:gd name="T71" fmla="*/ 636 h 1344"/>
                <a:gd name="T72" fmla="*/ 18 w 2942"/>
                <a:gd name="T73" fmla="*/ 612 h 1344"/>
                <a:gd name="T74" fmla="*/ 50 w 2942"/>
                <a:gd name="T75" fmla="*/ 569 h 1344"/>
                <a:gd name="T76" fmla="*/ 101 w 2942"/>
                <a:gd name="T77" fmla="*/ 508 h 1344"/>
                <a:gd name="T78" fmla="*/ 170 w 2942"/>
                <a:gd name="T79" fmla="*/ 437 h 1344"/>
                <a:gd name="T80" fmla="*/ 260 w 2942"/>
                <a:gd name="T81" fmla="*/ 359 h 1344"/>
                <a:gd name="T82" fmla="*/ 372 w 2942"/>
                <a:gd name="T83" fmla="*/ 280 h 1344"/>
                <a:gd name="T84" fmla="*/ 508 w 2942"/>
                <a:gd name="T85" fmla="*/ 202 h 1344"/>
                <a:gd name="T86" fmla="*/ 667 w 2942"/>
                <a:gd name="T87" fmla="*/ 132 h 1344"/>
                <a:gd name="T88" fmla="*/ 851 w 2942"/>
                <a:gd name="T89" fmla="*/ 72 h 1344"/>
                <a:gd name="T90" fmla="*/ 1063 w 2942"/>
                <a:gd name="T91" fmla="*/ 29 h 1344"/>
                <a:gd name="T92" fmla="*/ 1301 w 2942"/>
                <a:gd name="T93" fmla="*/ 3 h 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942" h="1344">
                  <a:moveTo>
                    <a:pt x="1431" y="0"/>
                  </a:moveTo>
                  <a:lnTo>
                    <a:pt x="1569" y="3"/>
                  </a:lnTo>
                  <a:lnTo>
                    <a:pt x="1699" y="14"/>
                  </a:lnTo>
                  <a:lnTo>
                    <a:pt x="1820" y="29"/>
                  </a:lnTo>
                  <a:lnTo>
                    <a:pt x="1936" y="50"/>
                  </a:lnTo>
                  <a:lnTo>
                    <a:pt x="2046" y="76"/>
                  </a:lnTo>
                  <a:lnTo>
                    <a:pt x="2147" y="105"/>
                  </a:lnTo>
                  <a:lnTo>
                    <a:pt x="2243" y="137"/>
                  </a:lnTo>
                  <a:lnTo>
                    <a:pt x="2331" y="171"/>
                  </a:lnTo>
                  <a:lnTo>
                    <a:pt x="2413" y="209"/>
                  </a:lnTo>
                  <a:lnTo>
                    <a:pt x="2489" y="247"/>
                  </a:lnTo>
                  <a:lnTo>
                    <a:pt x="2559" y="287"/>
                  </a:lnTo>
                  <a:lnTo>
                    <a:pt x="2622" y="327"/>
                  </a:lnTo>
                  <a:lnTo>
                    <a:pt x="2678" y="367"/>
                  </a:lnTo>
                  <a:lnTo>
                    <a:pt x="2731" y="406"/>
                  </a:lnTo>
                  <a:lnTo>
                    <a:pt x="2776" y="442"/>
                  </a:lnTo>
                  <a:lnTo>
                    <a:pt x="2816" y="479"/>
                  </a:lnTo>
                  <a:lnTo>
                    <a:pt x="2850" y="511"/>
                  </a:lnTo>
                  <a:lnTo>
                    <a:pt x="2879" y="540"/>
                  </a:lnTo>
                  <a:lnTo>
                    <a:pt x="2902" y="565"/>
                  </a:lnTo>
                  <a:lnTo>
                    <a:pt x="2919" y="585"/>
                  </a:lnTo>
                  <a:lnTo>
                    <a:pt x="2931" y="602"/>
                  </a:lnTo>
                  <a:lnTo>
                    <a:pt x="2940" y="611"/>
                  </a:lnTo>
                  <a:lnTo>
                    <a:pt x="2942" y="614"/>
                  </a:lnTo>
                  <a:lnTo>
                    <a:pt x="2942" y="1344"/>
                  </a:lnTo>
                  <a:lnTo>
                    <a:pt x="2733" y="831"/>
                  </a:lnTo>
                  <a:lnTo>
                    <a:pt x="2628" y="1037"/>
                  </a:lnTo>
                  <a:lnTo>
                    <a:pt x="2566" y="1057"/>
                  </a:lnTo>
                  <a:lnTo>
                    <a:pt x="2503" y="1075"/>
                  </a:lnTo>
                  <a:lnTo>
                    <a:pt x="2438" y="1091"/>
                  </a:lnTo>
                  <a:lnTo>
                    <a:pt x="2373" y="1102"/>
                  </a:lnTo>
                  <a:lnTo>
                    <a:pt x="2308" y="1113"/>
                  </a:lnTo>
                  <a:lnTo>
                    <a:pt x="2246" y="1120"/>
                  </a:lnTo>
                  <a:lnTo>
                    <a:pt x="2189" y="1127"/>
                  </a:lnTo>
                  <a:lnTo>
                    <a:pt x="2134" y="1131"/>
                  </a:lnTo>
                  <a:lnTo>
                    <a:pt x="2089" y="1135"/>
                  </a:lnTo>
                  <a:lnTo>
                    <a:pt x="2051" y="1136"/>
                  </a:lnTo>
                  <a:lnTo>
                    <a:pt x="2020" y="1138"/>
                  </a:lnTo>
                  <a:lnTo>
                    <a:pt x="2002" y="1138"/>
                  </a:lnTo>
                  <a:lnTo>
                    <a:pt x="1997" y="1138"/>
                  </a:lnTo>
                  <a:lnTo>
                    <a:pt x="1892" y="831"/>
                  </a:lnTo>
                  <a:lnTo>
                    <a:pt x="1785" y="1037"/>
                  </a:lnTo>
                  <a:lnTo>
                    <a:pt x="1782" y="1039"/>
                  </a:lnTo>
                  <a:lnTo>
                    <a:pt x="1771" y="1044"/>
                  </a:lnTo>
                  <a:lnTo>
                    <a:pt x="1749" y="1053"/>
                  </a:lnTo>
                  <a:lnTo>
                    <a:pt x="1722" y="1066"/>
                  </a:lnTo>
                  <a:lnTo>
                    <a:pt x="1684" y="1079"/>
                  </a:lnTo>
                  <a:lnTo>
                    <a:pt x="1639" y="1091"/>
                  </a:lnTo>
                  <a:lnTo>
                    <a:pt x="1585" y="1106"/>
                  </a:lnTo>
                  <a:lnTo>
                    <a:pt x="1520" y="1118"/>
                  </a:lnTo>
                  <a:lnTo>
                    <a:pt x="1448" y="1129"/>
                  </a:lnTo>
                  <a:lnTo>
                    <a:pt x="1366" y="1138"/>
                  </a:lnTo>
                  <a:lnTo>
                    <a:pt x="1261" y="730"/>
                  </a:lnTo>
                  <a:lnTo>
                    <a:pt x="1157" y="1138"/>
                  </a:lnTo>
                  <a:lnTo>
                    <a:pt x="1023" y="1147"/>
                  </a:lnTo>
                  <a:lnTo>
                    <a:pt x="896" y="1153"/>
                  </a:lnTo>
                  <a:lnTo>
                    <a:pt x="779" y="1153"/>
                  </a:lnTo>
                  <a:lnTo>
                    <a:pt x="667" y="1149"/>
                  </a:lnTo>
                  <a:lnTo>
                    <a:pt x="565" y="1144"/>
                  </a:lnTo>
                  <a:lnTo>
                    <a:pt x="470" y="1135"/>
                  </a:lnTo>
                  <a:lnTo>
                    <a:pt x="383" y="1124"/>
                  </a:lnTo>
                  <a:lnTo>
                    <a:pt x="305" y="1111"/>
                  </a:lnTo>
                  <a:lnTo>
                    <a:pt x="235" y="1099"/>
                  </a:lnTo>
                  <a:lnTo>
                    <a:pt x="173" y="1086"/>
                  </a:lnTo>
                  <a:lnTo>
                    <a:pt x="121" y="1073"/>
                  </a:lnTo>
                  <a:lnTo>
                    <a:pt x="77" y="1061"/>
                  </a:lnTo>
                  <a:lnTo>
                    <a:pt x="45" y="1052"/>
                  </a:lnTo>
                  <a:lnTo>
                    <a:pt x="20" y="1044"/>
                  </a:lnTo>
                  <a:lnTo>
                    <a:pt x="5" y="1039"/>
                  </a:lnTo>
                  <a:lnTo>
                    <a:pt x="0" y="1037"/>
                  </a:lnTo>
                  <a:lnTo>
                    <a:pt x="0" y="639"/>
                  </a:lnTo>
                  <a:lnTo>
                    <a:pt x="2" y="636"/>
                  </a:lnTo>
                  <a:lnTo>
                    <a:pt x="7" y="627"/>
                  </a:lnTo>
                  <a:lnTo>
                    <a:pt x="18" y="612"/>
                  </a:lnTo>
                  <a:lnTo>
                    <a:pt x="32" y="592"/>
                  </a:lnTo>
                  <a:lnTo>
                    <a:pt x="50" y="569"/>
                  </a:lnTo>
                  <a:lnTo>
                    <a:pt x="72" y="540"/>
                  </a:lnTo>
                  <a:lnTo>
                    <a:pt x="101" y="508"/>
                  </a:lnTo>
                  <a:lnTo>
                    <a:pt x="134" y="473"/>
                  </a:lnTo>
                  <a:lnTo>
                    <a:pt x="170" y="437"/>
                  </a:lnTo>
                  <a:lnTo>
                    <a:pt x="213" y="399"/>
                  </a:lnTo>
                  <a:lnTo>
                    <a:pt x="260" y="359"/>
                  </a:lnTo>
                  <a:lnTo>
                    <a:pt x="314" y="320"/>
                  </a:lnTo>
                  <a:lnTo>
                    <a:pt x="372" y="280"/>
                  </a:lnTo>
                  <a:lnTo>
                    <a:pt x="437" y="240"/>
                  </a:lnTo>
                  <a:lnTo>
                    <a:pt x="508" y="202"/>
                  </a:lnTo>
                  <a:lnTo>
                    <a:pt x="584" y="166"/>
                  </a:lnTo>
                  <a:lnTo>
                    <a:pt x="667" y="132"/>
                  </a:lnTo>
                  <a:lnTo>
                    <a:pt x="755" y="101"/>
                  </a:lnTo>
                  <a:lnTo>
                    <a:pt x="851" y="72"/>
                  </a:lnTo>
                  <a:lnTo>
                    <a:pt x="952" y="48"/>
                  </a:lnTo>
                  <a:lnTo>
                    <a:pt x="1063" y="29"/>
                  </a:lnTo>
                  <a:lnTo>
                    <a:pt x="1178" y="12"/>
                  </a:lnTo>
                  <a:lnTo>
                    <a:pt x="1301" y="3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9D6E48"/>
            </a:solidFill>
            <a:ln w="0">
              <a:solidFill>
                <a:srgbClr val="9D6E4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5"/>
            <p:cNvSpPr>
              <a:spLocks/>
            </p:cNvSpPr>
            <p:nvPr/>
          </p:nvSpPr>
          <p:spPr bwMode="auto">
            <a:xfrm>
              <a:off x="2310" y="1231"/>
              <a:ext cx="553" cy="565"/>
            </a:xfrm>
            <a:custGeom>
              <a:avLst/>
              <a:gdLst>
                <a:gd name="T0" fmla="*/ 1106 w 1106"/>
                <a:gd name="T1" fmla="*/ 0 h 1132"/>
                <a:gd name="T2" fmla="*/ 1044 w 1106"/>
                <a:gd name="T3" fmla="*/ 84 h 1132"/>
                <a:gd name="T4" fmla="*/ 990 w 1106"/>
                <a:gd name="T5" fmla="*/ 168 h 1132"/>
                <a:gd name="T6" fmla="*/ 943 w 1106"/>
                <a:gd name="T7" fmla="*/ 257 h 1132"/>
                <a:gd name="T8" fmla="*/ 902 w 1106"/>
                <a:gd name="T9" fmla="*/ 347 h 1132"/>
                <a:gd name="T10" fmla="*/ 867 w 1106"/>
                <a:gd name="T11" fmla="*/ 436 h 1132"/>
                <a:gd name="T12" fmla="*/ 837 w 1106"/>
                <a:gd name="T13" fmla="*/ 526 h 1132"/>
                <a:gd name="T14" fmla="*/ 813 w 1106"/>
                <a:gd name="T15" fmla="*/ 613 h 1132"/>
                <a:gd name="T16" fmla="*/ 793 w 1106"/>
                <a:gd name="T17" fmla="*/ 696 h 1132"/>
                <a:gd name="T18" fmla="*/ 777 w 1106"/>
                <a:gd name="T19" fmla="*/ 776 h 1132"/>
                <a:gd name="T20" fmla="*/ 764 w 1106"/>
                <a:gd name="T21" fmla="*/ 850 h 1132"/>
                <a:gd name="T22" fmla="*/ 755 w 1106"/>
                <a:gd name="T23" fmla="*/ 918 h 1132"/>
                <a:gd name="T24" fmla="*/ 750 w 1106"/>
                <a:gd name="T25" fmla="*/ 978 h 1132"/>
                <a:gd name="T26" fmla="*/ 744 w 1106"/>
                <a:gd name="T27" fmla="*/ 1031 h 1132"/>
                <a:gd name="T28" fmla="*/ 743 w 1106"/>
                <a:gd name="T29" fmla="*/ 1072 h 1132"/>
                <a:gd name="T30" fmla="*/ 741 w 1106"/>
                <a:gd name="T31" fmla="*/ 1105 h 1132"/>
                <a:gd name="T32" fmla="*/ 741 w 1106"/>
                <a:gd name="T33" fmla="*/ 1124 h 1132"/>
                <a:gd name="T34" fmla="*/ 741 w 1106"/>
                <a:gd name="T35" fmla="*/ 1132 h 1132"/>
                <a:gd name="T36" fmla="*/ 636 w 1106"/>
                <a:gd name="T37" fmla="*/ 1126 h 1132"/>
                <a:gd name="T38" fmla="*/ 537 w 1106"/>
                <a:gd name="T39" fmla="*/ 1119 h 1132"/>
                <a:gd name="T40" fmla="*/ 446 w 1106"/>
                <a:gd name="T41" fmla="*/ 1110 h 1132"/>
                <a:gd name="T42" fmla="*/ 365 w 1106"/>
                <a:gd name="T43" fmla="*/ 1099 h 1132"/>
                <a:gd name="T44" fmla="*/ 289 w 1106"/>
                <a:gd name="T45" fmla="*/ 1088 h 1132"/>
                <a:gd name="T46" fmla="*/ 224 w 1106"/>
                <a:gd name="T47" fmla="*/ 1076 h 1132"/>
                <a:gd name="T48" fmla="*/ 164 w 1106"/>
                <a:gd name="T49" fmla="*/ 1063 h 1132"/>
                <a:gd name="T50" fmla="*/ 115 w 1106"/>
                <a:gd name="T51" fmla="*/ 1050 h 1132"/>
                <a:gd name="T52" fmla="*/ 74 w 1106"/>
                <a:gd name="T53" fmla="*/ 1040 h 1132"/>
                <a:gd name="T54" fmla="*/ 41 w 1106"/>
                <a:gd name="T55" fmla="*/ 1029 h 1132"/>
                <a:gd name="T56" fmla="*/ 18 w 1106"/>
                <a:gd name="T57" fmla="*/ 1021 h 1132"/>
                <a:gd name="T58" fmla="*/ 5 w 1106"/>
                <a:gd name="T59" fmla="*/ 1018 h 1132"/>
                <a:gd name="T60" fmla="*/ 0 w 1106"/>
                <a:gd name="T61" fmla="*/ 1016 h 1132"/>
                <a:gd name="T62" fmla="*/ 0 w 1106"/>
                <a:gd name="T63" fmla="*/ 618 h 1132"/>
                <a:gd name="T64" fmla="*/ 2 w 1106"/>
                <a:gd name="T65" fmla="*/ 615 h 1132"/>
                <a:gd name="T66" fmla="*/ 9 w 1106"/>
                <a:gd name="T67" fmla="*/ 604 h 1132"/>
                <a:gd name="T68" fmla="*/ 20 w 1106"/>
                <a:gd name="T69" fmla="*/ 588 h 1132"/>
                <a:gd name="T70" fmla="*/ 36 w 1106"/>
                <a:gd name="T71" fmla="*/ 566 h 1132"/>
                <a:gd name="T72" fmla="*/ 58 w 1106"/>
                <a:gd name="T73" fmla="*/ 537 h 1132"/>
                <a:gd name="T74" fmla="*/ 83 w 1106"/>
                <a:gd name="T75" fmla="*/ 506 h 1132"/>
                <a:gd name="T76" fmla="*/ 115 w 1106"/>
                <a:gd name="T77" fmla="*/ 470 h 1132"/>
                <a:gd name="T78" fmla="*/ 153 w 1106"/>
                <a:gd name="T79" fmla="*/ 432 h 1132"/>
                <a:gd name="T80" fmla="*/ 195 w 1106"/>
                <a:gd name="T81" fmla="*/ 393 h 1132"/>
                <a:gd name="T82" fmla="*/ 246 w 1106"/>
                <a:gd name="T83" fmla="*/ 351 h 1132"/>
                <a:gd name="T84" fmla="*/ 300 w 1106"/>
                <a:gd name="T85" fmla="*/ 309 h 1132"/>
                <a:gd name="T86" fmla="*/ 361 w 1106"/>
                <a:gd name="T87" fmla="*/ 266 h 1132"/>
                <a:gd name="T88" fmla="*/ 430 w 1106"/>
                <a:gd name="T89" fmla="*/ 224 h 1132"/>
                <a:gd name="T90" fmla="*/ 504 w 1106"/>
                <a:gd name="T91" fmla="*/ 183 h 1132"/>
                <a:gd name="T92" fmla="*/ 587 w 1106"/>
                <a:gd name="T93" fmla="*/ 143 h 1132"/>
                <a:gd name="T94" fmla="*/ 676 w 1106"/>
                <a:gd name="T95" fmla="*/ 107 h 1132"/>
                <a:gd name="T96" fmla="*/ 772 w 1106"/>
                <a:gd name="T97" fmla="*/ 74 h 1132"/>
                <a:gd name="T98" fmla="*/ 875 w 1106"/>
                <a:gd name="T99" fmla="*/ 46 h 1132"/>
                <a:gd name="T100" fmla="*/ 987 w 1106"/>
                <a:gd name="T101" fmla="*/ 20 h 1132"/>
                <a:gd name="T102" fmla="*/ 1106 w 1106"/>
                <a:gd name="T103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06" h="1132">
                  <a:moveTo>
                    <a:pt x="1106" y="0"/>
                  </a:moveTo>
                  <a:lnTo>
                    <a:pt x="1044" y="84"/>
                  </a:lnTo>
                  <a:lnTo>
                    <a:pt x="990" y="168"/>
                  </a:lnTo>
                  <a:lnTo>
                    <a:pt x="943" y="257"/>
                  </a:lnTo>
                  <a:lnTo>
                    <a:pt x="902" y="347"/>
                  </a:lnTo>
                  <a:lnTo>
                    <a:pt x="867" y="436"/>
                  </a:lnTo>
                  <a:lnTo>
                    <a:pt x="837" y="526"/>
                  </a:lnTo>
                  <a:lnTo>
                    <a:pt x="813" y="613"/>
                  </a:lnTo>
                  <a:lnTo>
                    <a:pt x="793" y="696"/>
                  </a:lnTo>
                  <a:lnTo>
                    <a:pt x="777" y="776"/>
                  </a:lnTo>
                  <a:lnTo>
                    <a:pt x="764" y="850"/>
                  </a:lnTo>
                  <a:lnTo>
                    <a:pt x="755" y="918"/>
                  </a:lnTo>
                  <a:lnTo>
                    <a:pt x="750" y="978"/>
                  </a:lnTo>
                  <a:lnTo>
                    <a:pt x="744" y="1031"/>
                  </a:lnTo>
                  <a:lnTo>
                    <a:pt x="743" y="1072"/>
                  </a:lnTo>
                  <a:lnTo>
                    <a:pt x="741" y="1105"/>
                  </a:lnTo>
                  <a:lnTo>
                    <a:pt x="741" y="1124"/>
                  </a:lnTo>
                  <a:lnTo>
                    <a:pt x="741" y="1132"/>
                  </a:lnTo>
                  <a:lnTo>
                    <a:pt x="636" y="1126"/>
                  </a:lnTo>
                  <a:lnTo>
                    <a:pt x="537" y="1119"/>
                  </a:lnTo>
                  <a:lnTo>
                    <a:pt x="446" y="1110"/>
                  </a:lnTo>
                  <a:lnTo>
                    <a:pt x="365" y="1099"/>
                  </a:lnTo>
                  <a:lnTo>
                    <a:pt x="289" y="1088"/>
                  </a:lnTo>
                  <a:lnTo>
                    <a:pt x="224" y="1076"/>
                  </a:lnTo>
                  <a:lnTo>
                    <a:pt x="164" y="1063"/>
                  </a:lnTo>
                  <a:lnTo>
                    <a:pt x="115" y="1050"/>
                  </a:lnTo>
                  <a:lnTo>
                    <a:pt x="74" y="1040"/>
                  </a:lnTo>
                  <a:lnTo>
                    <a:pt x="41" y="1029"/>
                  </a:lnTo>
                  <a:lnTo>
                    <a:pt x="18" y="1021"/>
                  </a:lnTo>
                  <a:lnTo>
                    <a:pt x="5" y="1018"/>
                  </a:lnTo>
                  <a:lnTo>
                    <a:pt x="0" y="1016"/>
                  </a:lnTo>
                  <a:lnTo>
                    <a:pt x="0" y="618"/>
                  </a:lnTo>
                  <a:lnTo>
                    <a:pt x="2" y="615"/>
                  </a:lnTo>
                  <a:lnTo>
                    <a:pt x="9" y="604"/>
                  </a:lnTo>
                  <a:lnTo>
                    <a:pt x="20" y="588"/>
                  </a:lnTo>
                  <a:lnTo>
                    <a:pt x="36" y="566"/>
                  </a:lnTo>
                  <a:lnTo>
                    <a:pt x="58" y="537"/>
                  </a:lnTo>
                  <a:lnTo>
                    <a:pt x="83" y="506"/>
                  </a:lnTo>
                  <a:lnTo>
                    <a:pt x="115" y="470"/>
                  </a:lnTo>
                  <a:lnTo>
                    <a:pt x="153" y="432"/>
                  </a:lnTo>
                  <a:lnTo>
                    <a:pt x="195" y="393"/>
                  </a:lnTo>
                  <a:lnTo>
                    <a:pt x="246" y="351"/>
                  </a:lnTo>
                  <a:lnTo>
                    <a:pt x="300" y="309"/>
                  </a:lnTo>
                  <a:lnTo>
                    <a:pt x="361" y="266"/>
                  </a:lnTo>
                  <a:lnTo>
                    <a:pt x="430" y="224"/>
                  </a:lnTo>
                  <a:lnTo>
                    <a:pt x="504" y="183"/>
                  </a:lnTo>
                  <a:lnTo>
                    <a:pt x="587" y="143"/>
                  </a:lnTo>
                  <a:lnTo>
                    <a:pt x="676" y="107"/>
                  </a:lnTo>
                  <a:lnTo>
                    <a:pt x="772" y="74"/>
                  </a:lnTo>
                  <a:lnTo>
                    <a:pt x="875" y="46"/>
                  </a:lnTo>
                  <a:lnTo>
                    <a:pt x="987" y="2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8D5F3D"/>
            </a:solidFill>
            <a:ln w="0">
              <a:solidFill>
                <a:srgbClr val="8D5F3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6"/>
            <p:cNvSpPr>
              <a:spLocks/>
            </p:cNvSpPr>
            <p:nvPr/>
          </p:nvSpPr>
          <p:spPr bwMode="auto">
            <a:xfrm>
              <a:off x="2280" y="1176"/>
              <a:ext cx="1532" cy="409"/>
            </a:xfrm>
            <a:custGeom>
              <a:avLst/>
              <a:gdLst>
                <a:gd name="T0" fmla="*/ 1665 w 3066"/>
                <a:gd name="T1" fmla="*/ 4 h 819"/>
                <a:gd name="T2" fmla="*/ 1922 w 3066"/>
                <a:gd name="T3" fmla="*/ 31 h 819"/>
                <a:gd name="T4" fmla="*/ 2166 w 3066"/>
                <a:gd name="T5" fmla="*/ 81 h 819"/>
                <a:gd name="T6" fmla="*/ 2392 w 3066"/>
                <a:gd name="T7" fmla="*/ 157 h 819"/>
                <a:gd name="T8" fmla="*/ 2598 w 3066"/>
                <a:gd name="T9" fmla="*/ 255 h 819"/>
                <a:gd name="T10" fmla="*/ 2778 w 3066"/>
                <a:gd name="T11" fmla="*/ 372 h 819"/>
                <a:gd name="T12" fmla="*/ 2930 w 3066"/>
                <a:gd name="T13" fmla="*/ 508 h 819"/>
                <a:gd name="T14" fmla="*/ 3049 w 3066"/>
                <a:gd name="T15" fmla="*/ 662 h 819"/>
                <a:gd name="T16" fmla="*/ 3066 w 3066"/>
                <a:gd name="T17" fmla="*/ 712 h 819"/>
                <a:gd name="T18" fmla="*/ 3055 w 3066"/>
                <a:gd name="T19" fmla="*/ 763 h 819"/>
                <a:gd name="T20" fmla="*/ 3019 w 3066"/>
                <a:gd name="T21" fmla="*/ 803 h 819"/>
                <a:gd name="T22" fmla="*/ 2963 w 3066"/>
                <a:gd name="T23" fmla="*/ 819 h 819"/>
                <a:gd name="T24" fmla="*/ 2914 w 3066"/>
                <a:gd name="T25" fmla="*/ 806 h 819"/>
                <a:gd name="T26" fmla="*/ 2876 w 3066"/>
                <a:gd name="T27" fmla="*/ 772 h 819"/>
                <a:gd name="T28" fmla="*/ 2766 w 3066"/>
                <a:gd name="T29" fmla="*/ 633 h 819"/>
                <a:gd name="T30" fmla="*/ 2619 w 3066"/>
                <a:gd name="T31" fmla="*/ 510 h 819"/>
                <a:gd name="T32" fmla="*/ 2442 w 3066"/>
                <a:gd name="T33" fmla="*/ 405 h 819"/>
                <a:gd name="T34" fmla="*/ 2242 w 3066"/>
                <a:gd name="T35" fmla="*/ 320 h 819"/>
                <a:gd name="T36" fmla="*/ 2019 w 3066"/>
                <a:gd name="T37" fmla="*/ 257 h 819"/>
                <a:gd name="T38" fmla="*/ 1781 w 3066"/>
                <a:gd name="T39" fmla="*/ 219 h 819"/>
                <a:gd name="T40" fmla="*/ 1533 w 3066"/>
                <a:gd name="T41" fmla="*/ 204 h 819"/>
                <a:gd name="T42" fmla="*/ 1285 w 3066"/>
                <a:gd name="T43" fmla="*/ 219 h 819"/>
                <a:gd name="T44" fmla="*/ 1047 w 3066"/>
                <a:gd name="T45" fmla="*/ 257 h 819"/>
                <a:gd name="T46" fmla="*/ 824 w 3066"/>
                <a:gd name="T47" fmla="*/ 320 h 819"/>
                <a:gd name="T48" fmla="*/ 624 w 3066"/>
                <a:gd name="T49" fmla="*/ 405 h 819"/>
                <a:gd name="T50" fmla="*/ 447 w 3066"/>
                <a:gd name="T51" fmla="*/ 510 h 819"/>
                <a:gd name="T52" fmla="*/ 300 w 3066"/>
                <a:gd name="T53" fmla="*/ 633 h 819"/>
                <a:gd name="T54" fmla="*/ 190 w 3066"/>
                <a:gd name="T55" fmla="*/ 772 h 819"/>
                <a:gd name="T56" fmla="*/ 150 w 3066"/>
                <a:gd name="T57" fmla="*/ 806 h 819"/>
                <a:gd name="T58" fmla="*/ 100 w 3066"/>
                <a:gd name="T59" fmla="*/ 819 h 819"/>
                <a:gd name="T60" fmla="*/ 47 w 3066"/>
                <a:gd name="T61" fmla="*/ 803 h 819"/>
                <a:gd name="T62" fmla="*/ 11 w 3066"/>
                <a:gd name="T63" fmla="*/ 763 h 819"/>
                <a:gd name="T64" fmla="*/ 0 w 3066"/>
                <a:gd name="T65" fmla="*/ 712 h 819"/>
                <a:gd name="T66" fmla="*/ 17 w 3066"/>
                <a:gd name="T67" fmla="*/ 662 h 819"/>
                <a:gd name="T68" fmla="*/ 136 w 3066"/>
                <a:gd name="T69" fmla="*/ 508 h 819"/>
                <a:gd name="T70" fmla="*/ 288 w 3066"/>
                <a:gd name="T71" fmla="*/ 372 h 819"/>
                <a:gd name="T72" fmla="*/ 468 w 3066"/>
                <a:gd name="T73" fmla="*/ 255 h 819"/>
                <a:gd name="T74" fmla="*/ 674 w 3066"/>
                <a:gd name="T75" fmla="*/ 157 h 819"/>
                <a:gd name="T76" fmla="*/ 900 w 3066"/>
                <a:gd name="T77" fmla="*/ 81 h 819"/>
                <a:gd name="T78" fmla="*/ 1144 w 3066"/>
                <a:gd name="T79" fmla="*/ 31 h 819"/>
                <a:gd name="T80" fmla="*/ 1401 w 3066"/>
                <a:gd name="T81" fmla="*/ 4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66" h="819">
                  <a:moveTo>
                    <a:pt x="1533" y="0"/>
                  </a:moveTo>
                  <a:lnTo>
                    <a:pt x="1665" y="4"/>
                  </a:lnTo>
                  <a:lnTo>
                    <a:pt x="1795" y="13"/>
                  </a:lnTo>
                  <a:lnTo>
                    <a:pt x="1922" y="31"/>
                  </a:lnTo>
                  <a:lnTo>
                    <a:pt x="2045" y="53"/>
                  </a:lnTo>
                  <a:lnTo>
                    <a:pt x="2166" y="81"/>
                  </a:lnTo>
                  <a:lnTo>
                    <a:pt x="2281" y="118"/>
                  </a:lnTo>
                  <a:lnTo>
                    <a:pt x="2392" y="157"/>
                  </a:lnTo>
                  <a:lnTo>
                    <a:pt x="2496" y="204"/>
                  </a:lnTo>
                  <a:lnTo>
                    <a:pt x="2598" y="255"/>
                  </a:lnTo>
                  <a:lnTo>
                    <a:pt x="2690" y="311"/>
                  </a:lnTo>
                  <a:lnTo>
                    <a:pt x="2778" y="372"/>
                  </a:lnTo>
                  <a:lnTo>
                    <a:pt x="2858" y="437"/>
                  </a:lnTo>
                  <a:lnTo>
                    <a:pt x="2930" y="508"/>
                  </a:lnTo>
                  <a:lnTo>
                    <a:pt x="2993" y="582"/>
                  </a:lnTo>
                  <a:lnTo>
                    <a:pt x="3049" y="662"/>
                  </a:lnTo>
                  <a:lnTo>
                    <a:pt x="3060" y="687"/>
                  </a:lnTo>
                  <a:lnTo>
                    <a:pt x="3066" y="712"/>
                  </a:lnTo>
                  <a:lnTo>
                    <a:pt x="3062" y="737"/>
                  </a:lnTo>
                  <a:lnTo>
                    <a:pt x="3055" y="763"/>
                  </a:lnTo>
                  <a:lnTo>
                    <a:pt x="3039" y="784"/>
                  </a:lnTo>
                  <a:lnTo>
                    <a:pt x="3019" y="803"/>
                  </a:lnTo>
                  <a:lnTo>
                    <a:pt x="2992" y="815"/>
                  </a:lnTo>
                  <a:lnTo>
                    <a:pt x="2963" y="819"/>
                  </a:lnTo>
                  <a:lnTo>
                    <a:pt x="2937" y="815"/>
                  </a:lnTo>
                  <a:lnTo>
                    <a:pt x="2914" y="806"/>
                  </a:lnTo>
                  <a:lnTo>
                    <a:pt x="2894" y="792"/>
                  </a:lnTo>
                  <a:lnTo>
                    <a:pt x="2876" y="772"/>
                  </a:lnTo>
                  <a:lnTo>
                    <a:pt x="2825" y="700"/>
                  </a:lnTo>
                  <a:lnTo>
                    <a:pt x="2766" y="633"/>
                  </a:lnTo>
                  <a:lnTo>
                    <a:pt x="2695" y="569"/>
                  </a:lnTo>
                  <a:lnTo>
                    <a:pt x="2619" y="510"/>
                  </a:lnTo>
                  <a:lnTo>
                    <a:pt x="2534" y="456"/>
                  </a:lnTo>
                  <a:lnTo>
                    <a:pt x="2442" y="405"/>
                  </a:lnTo>
                  <a:lnTo>
                    <a:pt x="2345" y="360"/>
                  </a:lnTo>
                  <a:lnTo>
                    <a:pt x="2242" y="320"/>
                  </a:lnTo>
                  <a:lnTo>
                    <a:pt x="2131" y="286"/>
                  </a:lnTo>
                  <a:lnTo>
                    <a:pt x="2019" y="257"/>
                  </a:lnTo>
                  <a:lnTo>
                    <a:pt x="1902" y="235"/>
                  </a:lnTo>
                  <a:lnTo>
                    <a:pt x="1781" y="219"/>
                  </a:lnTo>
                  <a:lnTo>
                    <a:pt x="1658" y="208"/>
                  </a:lnTo>
                  <a:lnTo>
                    <a:pt x="1533" y="204"/>
                  </a:lnTo>
                  <a:lnTo>
                    <a:pt x="1408" y="208"/>
                  </a:lnTo>
                  <a:lnTo>
                    <a:pt x="1285" y="219"/>
                  </a:lnTo>
                  <a:lnTo>
                    <a:pt x="1164" y="235"/>
                  </a:lnTo>
                  <a:lnTo>
                    <a:pt x="1047" y="257"/>
                  </a:lnTo>
                  <a:lnTo>
                    <a:pt x="935" y="286"/>
                  </a:lnTo>
                  <a:lnTo>
                    <a:pt x="824" y="320"/>
                  </a:lnTo>
                  <a:lnTo>
                    <a:pt x="721" y="360"/>
                  </a:lnTo>
                  <a:lnTo>
                    <a:pt x="624" y="405"/>
                  </a:lnTo>
                  <a:lnTo>
                    <a:pt x="532" y="456"/>
                  </a:lnTo>
                  <a:lnTo>
                    <a:pt x="447" y="510"/>
                  </a:lnTo>
                  <a:lnTo>
                    <a:pt x="371" y="569"/>
                  </a:lnTo>
                  <a:lnTo>
                    <a:pt x="300" y="633"/>
                  </a:lnTo>
                  <a:lnTo>
                    <a:pt x="241" y="700"/>
                  </a:lnTo>
                  <a:lnTo>
                    <a:pt x="190" y="772"/>
                  </a:lnTo>
                  <a:lnTo>
                    <a:pt x="172" y="792"/>
                  </a:lnTo>
                  <a:lnTo>
                    <a:pt x="150" y="806"/>
                  </a:lnTo>
                  <a:lnTo>
                    <a:pt x="125" y="815"/>
                  </a:lnTo>
                  <a:lnTo>
                    <a:pt x="100" y="819"/>
                  </a:lnTo>
                  <a:lnTo>
                    <a:pt x="73" y="813"/>
                  </a:lnTo>
                  <a:lnTo>
                    <a:pt x="47" y="803"/>
                  </a:lnTo>
                  <a:lnTo>
                    <a:pt x="27" y="784"/>
                  </a:lnTo>
                  <a:lnTo>
                    <a:pt x="11" y="763"/>
                  </a:lnTo>
                  <a:lnTo>
                    <a:pt x="4" y="737"/>
                  </a:lnTo>
                  <a:lnTo>
                    <a:pt x="0" y="712"/>
                  </a:lnTo>
                  <a:lnTo>
                    <a:pt x="6" y="687"/>
                  </a:lnTo>
                  <a:lnTo>
                    <a:pt x="17" y="662"/>
                  </a:lnTo>
                  <a:lnTo>
                    <a:pt x="73" y="582"/>
                  </a:lnTo>
                  <a:lnTo>
                    <a:pt x="136" y="508"/>
                  </a:lnTo>
                  <a:lnTo>
                    <a:pt x="208" y="437"/>
                  </a:lnTo>
                  <a:lnTo>
                    <a:pt x="288" y="372"/>
                  </a:lnTo>
                  <a:lnTo>
                    <a:pt x="376" y="311"/>
                  </a:lnTo>
                  <a:lnTo>
                    <a:pt x="468" y="255"/>
                  </a:lnTo>
                  <a:lnTo>
                    <a:pt x="570" y="204"/>
                  </a:lnTo>
                  <a:lnTo>
                    <a:pt x="674" y="157"/>
                  </a:lnTo>
                  <a:lnTo>
                    <a:pt x="785" y="118"/>
                  </a:lnTo>
                  <a:lnTo>
                    <a:pt x="900" y="81"/>
                  </a:lnTo>
                  <a:lnTo>
                    <a:pt x="1022" y="53"/>
                  </a:lnTo>
                  <a:lnTo>
                    <a:pt x="1144" y="31"/>
                  </a:lnTo>
                  <a:lnTo>
                    <a:pt x="1271" y="13"/>
                  </a:lnTo>
                  <a:lnTo>
                    <a:pt x="1401" y="4"/>
                  </a:lnTo>
                  <a:lnTo>
                    <a:pt x="1533" y="0"/>
                  </a:lnTo>
                  <a:close/>
                </a:path>
              </a:pathLst>
            </a:custGeom>
            <a:solidFill>
              <a:srgbClr val="FFC84A"/>
            </a:solidFill>
            <a:ln w="0">
              <a:solidFill>
                <a:srgbClr val="FFC8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57"/>
            <p:cNvSpPr>
              <a:spLocks noEditPoints="1"/>
            </p:cNvSpPr>
            <p:nvPr/>
          </p:nvSpPr>
          <p:spPr bwMode="auto">
            <a:xfrm>
              <a:off x="2285" y="1866"/>
              <a:ext cx="1522" cy="307"/>
            </a:xfrm>
            <a:custGeom>
              <a:avLst/>
              <a:gdLst>
                <a:gd name="T0" fmla="*/ 1894 w 3044"/>
                <a:gd name="T1" fmla="*/ 117 h 614"/>
                <a:gd name="T2" fmla="*/ 1880 w 3044"/>
                <a:gd name="T3" fmla="*/ 461 h 614"/>
                <a:gd name="T4" fmla="*/ 1911 w 3044"/>
                <a:gd name="T5" fmla="*/ 508 h 614"/>
                <a:gd name="T6" fmla="*/ 2565 w 3044"/>
                <a:gd name="T7" fmla="*/ 508 h 614"/>
                <a:gd name="T8" fmla="*/ 2597 w 3044"/>
                <a:gd name="T9" fmla="*/ 461 h 614"/>
                <a:gd name="T10" fmla="*/ 2581 w 3044"/>
                <a:gd name="T11" fmla="*/ 117 h 614"/>
                <a:gd name="T12" fmla="*/ 1932 w 3044"/>
                <a:gd name="T13" fmla="*/ 103 h 614"/>
                <a:gd name="T14" fmla="*/ 463 w 3044"/>
                <a:gd name="T15" fmla="*/ 117 h 614"/>
                <a:gd name="T16" fmla="*/ 447 w 3044"/>
                <a:gd name="T17" fmla="*/ 461 h 614"/>
                <a:gd name="T18" fmla="*/ 479 w 3044"/>
                <a:gd name="T19" fmla="*/ 508 h 614"/>
                <a:gd name="T20" fmla="*/ 1133 w 3044"/>
                <a:gd name="T21" fmla="*/ 508 h 614"/>
                <a:gd name="T22" fmla="*/ 1164 w 3044"/>
                <a:gd name="T23" fmla="*/ 461 h 614"/>
                <a:gd name="T24" fmla="*/ 1150 w 3044"/>
                <a:gd name="T25" fmla="*/ 117 h 614"/>
                <a:gd name="T26" fmla="*/ 499 w 3044"/>
                <a:gd name="T27" fmla="*/ 103 h 614"/>
                <a:gd name="T28" fmla="*/ 1153 w 3044"/>
                <a:gd name="T29" fmla="*/ 5 h 614"/>
                <a:gd name="T30" fmla="*/ 1245 w 3044"/>
                <a:gd name="T31" fmla="*/ 76 h 614"/>
                <a:gd name="T32" fmla="*/ 1265 w 3044"/>
                <a:gd name="T33" fmla="*/ 159 h 614"/>
                <a:gd name="T34" fmla="*/ 1408 w 3044"/>
                <a:gd name="T35" fmla="*/ 70 h 614"/>
                <a:gd name="T36" fmla="*/ 1582 w 3044"/>
                <a:gd name="T37" fmla="*/ 56 h 614"/>
                <a:gd name="T38" fmla="*/ 1735 w 3044"/>
                <a:gd name="T39" fmla="*/ 123 h 614"/>
                <a:gd name="T40" fmla="*/ 1784 w 3044"/>
                <a:gd name="T41" fmla="*/ 114 h 614"/>
                <a:gd name="T42" fmla="*/ 1855 w 3044"/>
                <a:gd name="T43" fmla="*/ 22 h 614"/>
                <a:gd name="T44" fmla="*/ 2993 w 3044"/>
                <a:gd name="T45" fmla="*/ 0 h 614"/>
                <a:gd name="T46" fmla="*/ 3040 w 3044"/>
                <a:gd name="T47" fmla="*/ 32 h 614"/>
                <a:gd name="T48" fmla="*/ 3029 w 3044"/>
                <a:gd name="T49" fmla="*/ 88 h 614"/>
                <a:gd name="T50" fmla="*/ 2690 w 3044"/>
                <a:gd name="T51" fmla="*/ 103 h 614"/>
                <a:gd name="T52" fmla="*/ 2699 w 3044"/>
                <a:gd name="T53" fmla="*/ 461 h 614"/>
                <a:gd name="T54" fmla="*/ 2653 w 3044"/>
                <a:gd name="T55" fmla="*/ 569 h 614"/>
                <a:gd name="T56" fmla="*/ 2545 w 3044"/>
                <a:gd name="T57" fmla="*/ 614 h 614"/>
                <a:gd name="T58" fmla="*/ 1855 w 3044"/>
                <a:gd name="T59" fmla="*/ 593 h 614"/>
                <a:gd name="T60" fmla="*/ 1784 w 3044"/>
                <a:gd name="T61" fmla="*/ 502 h 614"/>
                <a:gd name="T62" fmla="*/ 1773 w 3044"/>
                <a:gd name="T63" fmla="*/ 358 h 614"/>
                <a:gd name="T64" fmla="*/ 1703 w 3044"/>
                <a:gd name="T65" fmla="*/ 229 h 614"/>
                <a:gd name="T66" fmla="*/ 1573 w 3044"/>
                <a:gd name="T67" fmla="*/ 159 h 614"/>
                <a:gd name="T68" fmla="*/ 1423 w 3044"/>
                <a:gd name="T69" fmla="*/ 173 h 614"/>
                <a:gd name="T70" fmla="*/ 1311 w 3044"/>
                <a:gd name="T71" fmla="*/ 267 h 614"/>
                <a:gd name="T72" fmla="*/ 1265 w 3044"/>
                <a:gd name="T73" fmla="*/ 410 h 614"/>
                <a:gd name="T74" fmla="*/ 1245 w 3044"/>
                <a:gd name="T75" fmla="*/ 538 h 614"/>
                <a:gd name="T76" fmla="*/ 1153 w 3044"/>
                <a:gd name="T77" fmla="*/ 609 h 614"/>
                <a:gd name="T78" fmla="*/ 457 w 3044"/>
                <a:gd name="T79" fmla="*/ 609 h 614"/>
                <a:gd name="T80" fmla="*/ 365 w 3044"/>
                <a:gd name="T81" fmla="*/ 538 h 614"/>
                <a:gd name="T82" fmla="*/ 345 w 3044"/>
                <a:gd name="T83" fmla="*/ 153 h 614"/>
                <a:gd name="T84" fmla="*/ 51 w 3044"/>
                <a:gd name="T85" fmla="*/ 103 h 614"/>
                <a:gd name="T86" fmla="*/ 4 w 3044"/>
                <a:gd name="T87" fmla="*/ 72 h 614"/>
                <a:gd name="T88" fmla="*/ 15 w 3044"/>
                <a:gd name="T89" fmla="*/ 1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044" h="614">
                  <a:moveTo>
                    <a:pt x="1932" y="103"/>
                  </a:moveTo>
                  <a:lnTo>
                    <a:pt x="1911" y="107"/>
                  </a:lnTo>
                  <a:lnTo>
                    <a:pt x="1894" y="117"/>
                  </a:lnTo>
                  <a:lnTo>
                    <a:pt x="1883" y="134"/>
                  </a:lnTo>
                  <a:lnTo>
                    <a:pt x="1880" y="153"/>
                  </a:lnTo>
                  <a:lnTo>
                    <a:pt x="1880" y="461"/>
                  </a:lnTo>
                  <a:lnTo>
                    <a:pt x="1883" y="481"/>
                  </a:lnTo>
                  <a:lnTo>
                    <a:pt x="1894" y="497"/>
                  </a:lnTo>
                  <a:lnTo>
                    <a:pt x="1911" y="508"/>
                  </a:lnTo>
                  <a:lnTo>
                    <a:pt x="1932" y="511"/>
                  </a:lnTo>
                  <a:lnTo>
                    <a:pt x="2545" y="511"/>
                  </a:lnTo>
                  <a:lnTo>
                    <a:pt x="2565" y="508"/>
                  </a:lnTo>
                  <a:lnTo>
                    <a:pt x="2581" y="497"/>
                  </a:lnTo>
                  <a:lnTo>
                    <a:pt x="2592" y="481"/>
                  </a:lnTo>
                  <a:lnTo>
                    <a:pt x="2597" y="461"/>
                  </a:lnTo>
                  <a:lnTo>
                    <a:pt x="2597" y="153"/>
                  </a:lnTo>
                  <a:lnTo>
                    <a:pt x="2592" y="134"/>
                  </a:lnTo>
                  <a:lnTo>
                    <a:pt x="2581" y="117"/>
                  </a:lnTo>
                  <a:lnTo>
                    <a:pt x="2565" y="107"/>
                  </a:lnTo>
                  <a:lnTo>
                    <a:pt x="2545" y="103"/>
                  </a:lnTo>
                  <a:lnTo>
                    <a:pt x="1932" y="103"/>
                  </a:lnTo>
                  <a:close/>
                  <a:moveTo>
                    <a:pt x="499" y="103"/>
                  </a:moveTo>
                  <a:lnTo>
                    <a:pt x="479" y="107"/>
                  </a:lnTo>
                  <a:lnTo>
                    <a:pt x="463" y="117"/>
                  </a:lnTo>
                  <a:lnTo>
                    <a:pt x="452" y="134"/>
                  </a:lnTo>
                  <a:lnTo>
                    <a:pt x="447" y="153"/>
                  </a:lnTo>
                  <a:lnTo>
                    <a:pt x="447" y="461"/>
                  </a:lnTo>
                  <a:lnTo>
                    <a:pt x="452" y="481"/>
                  </a:lnTo>
                  <a:lnTo>
                    <a:pt x="463" y="497"/>
                  </a:lnTo>
                  <a:lnTo>
                    <a:pt x="479" y="508"/>
                  </a:lnTo>
                  <a:lnTo>
                    <a:pt x="499" y="511"/>
                  </a:lnTo>
                  <a:lnTo>
                    <a:pt x="1112" y="511"/>
                  </a:lnTo>
                  <a:lnTo>
                    <a:pt x="1133" y="508"/>
                  </a:lnTo>
                  <a:lnTo>
                    <a:pt x="1150" y="497"/>
                  </a:lnTo>
                  <a:lnTo>
                    <a:pt x="1161" y="481"/>
                  </a:lnTo>
                  <a:lnTo>
                    <a:pt x="1164" y="461"/>
                  </a:lnTo>
                  <a:lnTo>
                    <a:pt x="1164" y="153"/>
                  </a:lnTo>
                  <a:lnTo>
                    <a:pt x="1161" y="134"/>
                  </a:lnTo>
                  <a:lnTo>
                    <a:pt x="1150" y="117"/>
                  </a:lnTo>
                  <a:lnTo>
                    <a:pt x="1133" y="107"/>
                  </a:lnTo>
                  <a:lnTo>
                    <a:pt x="1112" y="103"/>
                  </a:lnTo>
                  <a:lnTo>
                    <a:pt x="499" y="103"/>
                  </a:lnTo>
                  <a:close/>
                  <a:moveTo>
                    <a:pt x="51" y="0"/>
                  </a:moveTo>
                  <a:lnTo>
                    <a:pt x="1112" y="0"/>
                  </a:lnTo>
                  <a:lnTo>
                    <a:pt x="1153" y="5"/>
                  </a:lnTo>
                  <a:lnTo>
                    <a:pt x="1189" y="22"/>
                  </a:lnTo>
                  <a:lnTo>
                    <a:pt x="1222" y="45"/>
                  </a:lnTo>
                  <a:lnTo>
                    <a:pt x="1245" y="76"/>
                  </a:lnTo>
                  <a:lnTo>
                    <a:pt x="1260" y="114"/>
                  </a:lnTo>
                  <a:lnTo>
                    <a:pt x="1265" y="153"/>
                  </a:lnTo>
                  <a:lnTo>
                    <a:pt x="1265" y="159"/>
                  </a:lnTo>
                  <a:lnTo>
                    <a:pt x="1309" y="123"/>
                  </a:lnTo>
                  <a:lnTo>
                    <a:pt x="1356" y="92"/>
                  </a:lnTo>
                  <a:lnTo>
                    <a:pt x="1408" y="70"/>
                  </a:lnTo>
                  <a:lnTo>
                    <a:pt x="1462" y="56"/>
                  </a:lnTo>
                  <a:lnTo>
                    <a:pt x="1522" y="52"/>
                  </a:lnTo>
                  <a:lnTo>
                    <a:pt x="1582" y="56"/>
                  </a:lnTo>
                  <a:lnTo>
                    <a:pt x="1636" y="70"/>
                  </a:lnTo>
                  <a:lnTo>
                    <a:pt x="1688" y="92"/>
                  </a:lnTo>
                  <a:lnTo>
                    <a:pt x="1735" y="123"/>
                  </a:lnTo>
                  <a:lnTo>
                    <a:pt x="1779" y="159"/>
                  </a:lnTo>
                  <a:lnTo>
                    <a:pt x="1779" y="153"/>
                  </a:lnTo>
                  <a:lnTo>
                    <a:pt x="1784" y="114"/>
                  </a:lnTo>
                  <a:lnTo>
                    <a:pt x="1799" y="76"/>
                  </a:lnTo>
                  <a:lnTo>
                    <a:pt x="1822" y="45"/>
                  </a:lnTo>
                  <a:lnTo>
                    <a:pt x="1855" y="22"/>
                  </a:lnTo>
                  <a:lnTo>
                    <a:pt x="1891" y="5"/>
                  </a:lnTo>
                  <a:lnTo>
                    <a:pt x="1932" y="0"/>
                  </a:lnTo>
                  <a:lnTo>
                    <a:pt x="2993" y="0"/>
                  </a:lnTo>
                  <a:lnTo>
                    <a:pt x="3013" y="3"/>
                  </a:lnTo>
                  <a:lnTo>
                    <a:pt x="3029" y="16"/>
                  </a:lnTo>
                  <a:lnTo>
                    <a:pt x="3040" y="32"/>
                  </a:lnTo>
                  <a:lnTo>
                    <a:pt x="3044" y="52"/>
                  </a:lnTo>
                  <a:lnTo>
                    <a:pt x="3040" y="72"/>
                  </a:lnTo>
                  <a:lnTo>
                    <a:pt x="3029" y="88"/>
                  </a:lnTo>
                  <a:lnTo>
                    <a:pt x="3013" y="99"/>
                  </a:lnTo>
                  <a:lnTo>
                    <a:pt x="2993" y="103"/>
                  </a:lnTo>
                  <a:lnTo>
                    <a:pt x="2690" y="103"/>
                  </a:lnTo>
                  <a:lnTo>
                    <a:pt x="2697" y="128"/>
                  </a:lnTo>
                  <a:lnTo>
                    <a:pt x="2699" y="153"/>
                  </a:lnTo>
                  <a:lnTo>
                    <a:pt x="2699" y="461"/>
                  </a:lnTo>
                  <a:lnTo>
                    <a:pt x="2693" y="502"/>
                  </a:lnTo>
                  <a:lnTo>
                    <a:pt x="2679" y="538"/>
                  </a:lnTo>
                  <a:lnTo>
                    <a:pt x="2653" y="569"/>
                  </a:lnTo>
                  <a:lnTo>
                    <a:pt x="2623" y="593"/>
                  </a:lnTo>
                  <a:lnTo>
                    <a:pt x="2587" y="609"/>
                  </a:lnTo>
                  <a:lnTo>
                    <a:pt x="2545" y="614"/>
                  </a:lnTo>
                  <a:lnTo>
                    <a:pt x="1932" y="614"/>
                  </a:lnTo>
                  <a:lnTo>
                    <a:pt x="1891" y="609"/>
                  </a:lnTo>
                  <a:lnTo>
                    <a:pt x="1855" y="593"/>
                  </a:lnTo>
                  <a:lnTo>
                    <a:pt x="1822" y="569"/>
                  </a:lnTo>
                  <a:lnTo>
                    <a:pt x="1799" y="538"/>
                  </a:lnTo>
                  <a:lnTo>
                    <a:pt x="1784" y="502"/>
                  </a:lnTo>
                  <a:lnTo>
                    <a:pt x="1779" y="461"/>
                  </a:lnTo>
                  <a:lnTo>
                    <a:pt x="1779" y="410"/>
                  </a:lnTo>
                  <a:lnTo>
                    <a:pt x="1773" y="358"/>
                  </a:lnTo>
                  <a:lnTo>
                    <a:pt x="1757" y="311"/>
                  </a:lnTo>
                  <a:lnTo>
                    <a:pt x="1733" y="267"/>
                  </a:lnTo>
                  <a:lnTo>
                    <a:pt x="1703" y="229"/>
                  </a:lnTo>
                  <a:lnTo>
                    <a:pt x="1665" y="197"/>
                  </a:lnTo>
                  <a:lnTo>
                    <a:pt x="1621" y="173"/>
                  </a:lnTo>
                  <a:lnTo>
                    <a:pt x="1573" y="159"/>
                  </a:lnTo>
                  <a:lnTo>
                    <a:pt x="1522" y="153"/>
                  </a:lnTo>
                  <a:lnTo>
                    <a:pt x="1471" y="159"/>
                  </a:lnTo>
                  <a:lnTo>
                    <a:pt x="1423" y="173"/>
                  </a:lnTo>
                  <a:lnTo>
                    <a:pt x="1379" y="197"/>
                  </a:lnTo>
                  <a:lnTo>
                    <a:pt x="1341" y="229"/>
                  </a:lnTo>
                  <a:lnTo>
                    <a:pt x="1311" y="267"/>
                  </a:lnTo>
                  <a:lnTo>
                    <a:pt x="1287" y="311"/>
                  </a:lnTo>
                  <a:lnTo>
                    <a:pt x="1271" y="358"/>
                  </a:lnTo>
                  <a:lnTo>
                    <a:pt x="1265" y="410"/>
                  </a:lnTo>
                  <a:lnTo>
                    <a:pt x="1265" y="461"/>
                  </a:lnTo>
                  <a:lnTo>
                    <a:pt x="1260" y="502"/>
                  </a:lnTo>
                  <a:lnTo>
                    <a:pt x="1245" y="538"/>
                  </a:lnTo>
                  <a:lnTo>
                    <a:pt x="1222" y="569"/>
                  </a:lnTo>
                  <a:lnTo>
                    <a:pt x="1189" y="593"/>
                  </a:lnTo>
                  <a:lnTo>
                    <a:pt x="1153" y="609"/>
                  </a:lnTo>
                  <a:lnTo>
                    <a:pt x="1112" y="614"/>
                  </a:lnTo>
                  <a:lnTo>
                    <a:pt x="499" y="614"/>
                  </a:lnTo>
                  <a:lnTo>
                    <a:pt x="457" y="609"/>
                  </a:lnTo>
                  <a:lnTo>
                    <a:pt x="421" y="593"/>
                  </a:lnTo>
                  <a:lnTo>
                    <a:pt x="391" y="569"/>
                  </a:lnTo>
                  <a:lnTo>
                    <a:pt x="365" y="538"/>
                  </a:lnTo>
                  <a:lnTo>
                    <a:pt x="351" y="502"/>
                  </a:lnTo>
                  <a:lnTo>
                    <a:pt x="345" y="461"/>
                  </a:lnTo>
                  <a:lnTo>
                    <a:pt x="345" y="153"/>
                  </a:lnTo>
                  <a:lnTo>
                    <a:pt x="347" y="128"/>
                  </a:lnTo>
                  <a:lnTo>
                    <a:pt x="354" y="103"/>
                  </a:lnTo>
                  <a:lnTo>
                    <a:pt x="51" y="103"/>
                  </a:lnTo>
                  <a:lnTo>
                    <a:pt x="31" y="99"/>
                  </a:lnTo>
                  <a:lnTo>
                    <a:pt x="15" y="88"/>
                  </a:lnTo>
                  <a:lnTo>
                    <a:pt x="4" y="72"/>
                  </a:lnTo>
                  <a:lnTo>
                    <a:pt x="0" y="52"/>
                  </a:lnTo>
                  <a:lnTo>
                    <a:pt x="4" y="32"/>
                  </a:lnTo>
                  <a:lnTo>
                    <a:pt x="15" y="16"/>
                  </a:lnTo>
                  <a:lnTo>
                    <a:pt x="31" y="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734A3E"/>
            </a:solidFill>
            <a:ln w="0">
              <a:solidFill>
                <a:srgbClr val="734A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9" name="Group 160"/>
          <p:cNvGrpSpPr>
            <a:grpSpLocks noChangeAspect="1"/>
          </p:cNvGrpSpPr>
          <p:nvPr/>
        </p:nvGrpSpPr>
        <p:grpSpPr bwMode="auto">
          <a:xfrm>
            <a:off x="9126450" y="1210347"/>
            <a:ext cx="1063197" cy="1465660"/>
            <a:chOff x="2783" y="611"/>
            <a:chExt cx="2153" cy="2968"/>
          </a:xfrm>
        </p:grpSpPr>
        <p:sp>
          <p:nvSpPr>
            <p:cNvPr id="182" name="Freeform 162"/>
            <p:cNvSpPr>
              <a:spLocks/>
            </p:cNvSpPr>
            <p:nvPr/>
          </p:nvSpPr>
          <p:spPr bwMode="auto">
            <a:xfrm>
              <a:off x="2783" y="611"/>
              <a:ext cx="2153" cy="2712"/>
            </a:xfrm>
            <a:custGeom>
              <a:avLst/>
              <a:gdLst>
                <a:gd name="T0" fmla="*/ 2153 w 4306"/>
                <a:gd name="T1" fmla="*/ 0 h 5423"/>
                <a:gd name="T2" fmla="*/ 2443 w 4306"/>
                <a:gd name="T3" fmla="*/ 21 h 5423"/>
                <a:gd name="T4" fmla="*/ 2720 w 4306"/>
                <a:gd name="T5" fmla="*/ 86 h 5423"/>
                <a:gd name="T6" fmla="*/ 2979 w 4306"/>
                <a:gd name="T7" fmla="*/ 189 h 5423"/>
                <a:gd name="T8" fmla="*/ 3218 w 4306"/>
                <a:gd name="T9" fmla="*/ 329 h 5423"/>
                <a:gd name="T10" fmla="*/ 3434 w 4306"/>
                <a:gd name="T11" fmla="*/ 500 h 5423"/>
                <a:gd name="T12" fmla="*/ 3622 w 4306"/>
                <a:gd name="T13" fmla="*/ 701 h 5423"/>
                <a:gd name="T14" fmla="*/ 3781 w 4306"/>
                <a:gd name="T15" fmla="*/ 927 h 5423"/>
                <a:gd name="T16" fmla="*/ 3904 w 4306"/>
                <a:gd name="T17" fmla="*/ 1178 h 5423"/>
                <a:gd name="T18" fmla="*/ 3989 w 4306"/>
                <a:gd name="T19" fmla="*/ 1447 h 5423"/>
                <a:gd name="T20" fmla="*/ 4035 w 4306"/>
                <a:gd name="T21" fmla="*/ 1733 h 5423"/>
                <a:gd name="T22" fmla="*/ 4301 w 4306"/>
                <a:gd name="T23" fmla="*/ 5118 h 5423"/>
                <a:gd name="T24" fmla="*/ 4261 w 4306"/>
                <a:gd name="T25" fmla="*/ 5134 h 5423"/>
                <a:gd name="T26" fmla="*/ 4180 w 4306"/>
                <a:gd name="T27" fmla="*/ 5159 h 5423"/>
                <a:gd name="T28" fmla="*/ 4058 w 4306"/>
                <a:gd name="T29" fmla="*/ 5196 h 5423"/>
                <a:gd name="T30" fmla="*/ 3899 w 4306"/>
                <a:gd name="T31" fmla="*/ 5237 h 5423"/>
                <a:gd name="T32" fmla="*/ 3702 w 4306"/>
                <a:gd name="T33" fmla="*/ 5281 h 5423"/>
                <a:gd name="T34" fmla="*/ 3466 w 4306"/>
                <a:gd name="T35" fmla="*/ 5324 h 5423"/>
                <a:gd name="T36" fmla="*/ 3193 w 4306"/>
                <a:gd name="T37" fmla="*/ 5362 h 5423"/>
                <a:gd name="T38" fmla="*/ 2881 w 4306"/>
                <a:gd name="T39" fmla="*/ 5394 h 5423"/>
                <a:gd name="T40" fmla="*/ 2535 w 4306"/>
                <a:gd name="T41" fmla="*/ 5416 h 5423"/>
                <a:gd name="T42" fmla="*/ 2153 w 4306"/>
                <a:gd name="T43" fmla="*/ 5423 h 5423"/>
                <a:gd name="T44" fmla="*/ 1771 w 4306"/>
                <a:gd name="T45" fmla="*/ 5416 h 5423"/>
                <a:gd name="T46" fmla="*/ 1425 w 4306"/>
                <a:gd name="T47" fmla="*/ 5394 h 5423"/>
                <a:gd name="T48" fmla="*/ 1116 w 4306"/>
                <a:gd name="T49" fmla="*/ 5362 h 5423"/>
                <a:gd name="T50" fmla="*/ 842 w 4306"/>
                <a:gd name="T51" fmla="*/ 5324 h 5423"/>
                <a:gd name="T52" fmla="*/ 605 w 4306"/>
                <a:gd name="T53" fmla="*/ 5281 h 5423"/>
                <a:gd name="T54" fmla="*/ 408 w 4306"/>
                <a:gd name="T55" fmla="*/ 5237 h 5423"/>
                <a:gd name="T56" fmla="*/ 248 w 4306"/>
                <a:gd name="T57" fmla="*/ 5196 h 5423"/>
                <a:gd name="T58" fmla="*/ 127 w 4306"/>
                <a:gd name="T59" fmla="*/ 5159 h 5423"/>
                <a:gd name="T60" fmla="*/ 45 w 4306"/>
                <a:gd name="T61" fmla="*/ 5134 h 5423"/>
                <a:gd name="T62" fmla="*/ 6 w 4306"/>
                <a:gd name="T63" fmla="*/ 5118 h 5423"/>
                <a:gd name="T64" fmla="*/ 272 w 4306"/>
                <a:gd name="T65" fmla="*/ 1733 h 5423"/>
                <a:gd name="T66" fmla="*/ 317 w 4306"/>
                <a:gd name="T67" fmla="*/ 1447 h 5423"/>
                <a:gd name="T68" fmla="*/ 402 w 4306"/>
                <a:gd name="T69" fmla="*/ 1178 h 5423"/>
                <a:gd name="T70" fmla="*/ 527 w 4306"/>
                <a:gd name="T71" fmla="*/ 927 h 5423"/>
                <a:gd name="T72" fmla="*/ 685 w 4306"/>
                <a:gd name="T73" fmla="*/ 701 h 5423"/>
                <a:gd name="T74" fmla="*/ 873 w 4306"/>
                <a:gd name="T75" fmla="*/ 500 h 5423"/>
                <a:gd name="T76" fmla="*/ 1089 w 4306"/>
                <a:gd name="T77" fmla="*/ 329 h 5423"/>
                <a:gd name="T78" fmla="*/ 1328 w 4306"/>
                <a:gd name="T79" fmla="*/ 189 h 5423"/>
                <a:gd name="T80" fmla="*/ 1586 w 4306"/>
                <a:gd name="T81" fmla="*/ 86 h 5423"/>
                <a:gd name="T82" fmla="*/ 1864 w 4306"/>
                <a:gd name="T83" fmla="*/ 21 h 5423"/>
                <a:gd name="T84" fmla="*/ 2153 w 4306"/>
                <a:gd name="T85" fmla="*/ 0 h 5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306" h="5423">
                  <a:moveTo>
                    <a:pt x="2153" y="0"/>
                  </a:moveTo>
                  <a:lnTo>
                    <a:pt x="2153" y="0"/>
                  </a:lnTo>
                  <a:lnTo>
                    <a:pt x="2300" y="5"/>
                  </a:lnTo>
                  <a:lnTo>
                    <a:pt x="2443" y="21"/>
                  </a:lnTo>
                  <a:lnTo>
                    <a:pt x="2584" y="48"/>
                  </a:lnTo>
                  <a:lnTo>
                    <a:pt x="2720" y="86"/>
                  </a:lnTo>
                  <a:lnTo>
                    <a:pt x="2852" y="133"/>
                  </a:lnTo>
                  <a:lnTo>
                    <a:pt x="2979" y="189"/>
                  </a:lnTo>
                  <a:lnTo>
                    <a:pt x="3102" y="254"/>
                  </a:lnTo>
                  <a:lnTo>
                    <a:pt x="3218" y="329"/>
                  </a:lnTo>
                  <a:lnTo>
                    <a:pt x="3330" y="410"/>
                  </a:lnTo>
                  <a:lnTo>
                    <a:pt x="3434" y="500"/>
                  </a:lnTo>
                  <a:lnTo>
                    <a:pt x="3531" y="596"/>
                  </a:lnTo>
                  <a:lnTo>
                    <a:pt x="3622" y="701"/>
                  </a:lnTo>
                  <a:lnTo>
                    <a:pt x="3705" y="811"/>
                  </a:lnTo>
                  <a:lnTo>
                    <a:pt x="3781" y="927"/>
                  </a:lnTo>
                  <a:lnTo>
                    <a:pt x="3846" y="1050"/>
                  </a:lnTo>
                  <a:lnTo>
                    <a:pt x="3904" y="1178"/>
                  </a:lnTo>
                  <a:lnTo>
                    <a:pt x="3951" y="1310"/>
                  </a:lnTo>
                  <a:lnTo>
                    <a:pt x="3989" y="1447"/>
                  </a:lnTo>
                  <a:lnTo>
                    <a:pt x="4018" y="1588"/>
                  </a:lnTo>
                  <a:lnTo>
                    <a:pt x="4035" y="1733"/>
                  </a:lnTo>
                  <a:lnTo>
                    <a:pt x="4306" y="5116"/>
                  </a:lnTo>
                  <a:lnTo>
                    <a:pt x="4301" y="5118"/>
                  </a:lnTo>
                  <a:lnTo>
                    <a:pt x="4286" y="5125"/>
                  </a:lnTo>
                  <a:lnTo>
                    <a:pt x="4261" y="5134"/>
                  </a:lnTo>
                  <a:lnTo>
                    <a:pt x="4225" y="5145"/>
                  </a:lnTo>
                  <a:lnTo>
                    <a:pt x="4180" y="5159"/>
                  </a:lnTo>
                  <a:lnTo>
                    <a:pt x="4125" y="5177"/>
                  </a:lnTo>
                  <a:lnTo>
                    <a:pt x="4058" y="5196"/>
                  </a:lnTo>
                  <a:lnTo>
                    <a:pt x="3984" y="5215"/>
                  </a:lnTo>
                  <a:lnTo>
                    <a:pt x="3899" y="5237"/>
                  </a:lnTo>
                  <a:lnTo>
                    <a:pt x="3805" y="5259"/>
                  </a:lnTo>
                  <a:lnTo>
                    <a:pt x="3702" y="5281"/>
                  </a:lnTo>
                  <a:lnTo>
                    <a:pt x="3587" y="5302"/>
                  </a:lnTo>
                  <a:lnTo>
                    <a:pt x="3466" y="5324"/>
                  </a:lnTo>
                  <a:lnTo>
                    <a:pt x="3334" y="5344"/>
                  </a:lnTo>
                  <a:lnTo>
                    <a:pt x="3193" y="5362"/>
                  </a:lnTo>
                  <a:lnTo>
                    <a:pt x="3041" y="5380"/>
                  </a:lnTo>
                  <a:lnTo>
                    <a:pt x="2881" y="5394"/>
                  </a:lnTo>
                  <a:lnTo>
                    <a:pt x="2713" y="5407"/>
                  </a:lnTo>
                  <a:lnTo>
                    <a:pt x="2535" y="5416"/>
                  </a:lnTo>
                  <a:lnTo>
                    <a:pt x="2349" y="5421"/>
                  </a:lnTo>
                  <a:lnTo>
                    <a:pt x="2153" y="5423"/>
                  </a:lnTo>
                  <a:lnTo>
                    <a:pt x="1958" y="5421"/>
                  </a:lnTo>
                  <a:lnTo>
                    <a:pt x="1771" y="5416"/>
                  </a:lnTo>
                  <a:lnTo>
                    <a:pt x="1594" y="5407"/>
                  </a:lnTo>
                  <a:lnTo>
                    <a:pt x="1425" y="5394"/>
                  </a:lnTo>
                  <a:lnTo>
                    <a:pt x="1266" y="5380"/>
                  </a:lnTo>
                  <a:lnTo>
                    <a:pt x="1116" y="5362"/>
                  </a:lnTo>
                  <a:lnTo>
                    <a:pt x="974" y="5344"/>
                  </a:lnTo>
                  <a:lnTo>
                    <a:pt x="842" y="5324"/>
                  </a:lnTo>
                  <a:lnTo>
                    <a:pt x="719" y="5302"/>
                  </a:lnTo>
                  <a:lnTo>
                    <a:pt x="605" y="5281"/>
                  </a:lnTo>
                  <a:lnTo>
                    <a:pt x="502" y="5259"/>
                  </a:lnTo>
                  <a:lnTo>
                    <a:pt x="408" y="5237"/>
                  </a:lnTo>
                  <a:lnTo>
                    <a:pt x="323" y="5215"/>
                  </a:lnTo>
                  <a:lnTo>
                    <a:pt x="248" y="5196"/>
                  </a:lnTo>
                  <a:lnTo>
                    <a:pt x="183" y="5177"/>
                  </a:lnTo>
                  <a:lnTo>
                    <a:pt x="127" y="5159"/>
                  </a:lnTo>
                  <a:lnTo>
                    <a:pt x="82" y="5145"/>
                  </a:lnTo>
                  <a:lnTo>
                    <a:pt x="45" y="5134"/>
                  </a:lnTo>
                  <a:lnTo>
                    <a:pt x="20" y="5125"/>
                  </a:lnTo>
                  <a:lnTo>
                    <a:pt x="6" y="5118"/>
                  </a:lnTo>
                  <a:lnTo>
                    <a:pt x="0" y="5116"/>
                  </a:lnTo>
                  <a:lnTo>
                    <a:pt x="272" y="1733"/>
                  </a:lnTo>
                  <a:lnTo>
                    <a:pt x="288" y="1588"/>
                  </a:lnTo>
                  <a:lnTo>
                    <a:pt x="317" y="1447"/>
                  </a:lnTo>
                  <a:lnTo>
                    <a:pt x="355" y="1310"/>
                  </a:lnTo>
                  <a:lnTo>
                    <a:pt x="402" y="1178"/>
                  </a:lnTo>
                  <a:lnTo>
                    <a:pt x="460" y="1050"/>
                  </a:lnTo>
                  <a:lnTo>
                    <a:pt x="527" y="927"/>
                  </a:lnTo>
                  <a:lnTo>
                    <a:pt x="601" y="811"/>
                  </a:lnTo>
                  <a:lnTo>
                    <a:pt x="685" y="701"/>
                  </a:lnTo>
                  <a:lnTo>
                    <a:pt x="775" y="596"/>
                  </a:lnTo>
                  <a:lnTo>
                    <a:pt x="873" y="500"/>
                  </a:lnTo>
                  <a:lnTo>
                    <a:pt x="978" y="410"/>
                  </a:lnTo>
                  <a:lnTo>
                    <a:pt x="1089" y="329"/>
                  </a:lnTo>
                  <a:lnTo>
                    <a:pt x="1204" y="254"/>
                  </a:lnTo>
                  <a:lnTo>
                    <a:pt x="1328" y="189"/>
                  </a:lnTo>
                  <a:lnTo>
                    <a:pt x="1454" y="133"/>
                  </a:lnTo>
                  <a:lnTo>
                    <a:pt x="1586" y="86"/>
                  </a:lnTo>
                  <a:lnTo>
                    <a:pt x="1724" y="48"/>
                  </a:lnTo>
                  <a:lnTo>
                    <a:pt x="1864" y="21"/>
                  </a:lnTo>
                  <a:lnTo>
                    <a:pt x="2007" y="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rgbClr val="E69F5F"/>
            </a:solidFill>
            <a:ln w="0">
              <a:solidFill>
                <a:srgbClr val="E69F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3"/>
            <p:cNvSpPr>
              <a:spLocks/>
            </p:cNvSpPr>
            <p:nvPr/>
          </p:nvSpPr>
          <p:spPr bwMode="auto">
            <a:xfrm>
              <a:off x="2783" y="611"/>
              <a:ext cx="1351" cy="2679"/>
            </a:xfrm>
            <a:custGeom>
              <a:avLst/>
              <a:gdLst>
                <a:gd name="T0" fmla="*/ 2153 w 2702"/>
                <a:gd name="T1" fmla="*/ 0 h 5356"/>
                <a:gd name="T2" fmla="*/ 2153 w 2702"/>
                <a:gd name="T3" fmla="*/ 0 h 5356"/>
                <a:gd name="T4" fmla="*/ 2296 w 2702"/>
                <a:gd name="T5" fmla="*/ 5 h 5356"/>
                <a:gd name="T6" fmla="*/ 2434 w 2702"/>
                <a:gd name="T7" fmla="*/ 21 h 5356"/>
                <a:gd name="T8" fmla="*/ 2570 w 2702"/>
                <a:gd name="T9" fmla="*/ 47 h 5356"/>
                <a:gd name="T10" fmla="*/ 2702 w 2702"/>
                <a:gd name="T11" fmla="*/ 81 h 5356"/>
                <a:gd name="T12" fmla="*/ 1070 w 2702"/>
                <a:gd name="T13" fmla="*/ 5356 h 5356"/>
                <a:gd name="T14" fmla="*/ 935 w 2702"/>
                <a:gd name="T15" fmla="*/ 5338 h 5356"/>
                <a:gd name="T16" fmla="*/ 808 w 2702"/>
                <a:gd name="T17" fmla="*/ 5318 h 5356"/>
                <a:gd name="T18" fmla="*/ 690 w 2702"/>
                <a:gd name="T19" fmla="*/ 5297 h 5356"/>
                <a:gd name="T20" fmla="*/ 581 w 2702"/>
                <a:gd name="T21" fmla="*/ 5275 h 5356"/>
                <a:gd name="T22" fmla="*/ 482 w 2702"/>
                <a:gd name="T23" fmla="*/ 5253 h 5356"/>
                <a:gd name="T24" fmla="*/ 391 w 2702"/>
                <a:gd name="T25" fmla="*/ 5234 h 5356"/>
                <a:gd name="T26" fmla="*/ 310 w 2702"/>
                <a:gd name="T27" fmla="*/ 5212 h 5356"/>
                <a:gd name="T28" fmla="*/ 237 w 2702"/>
                <a:gd name="T29" fmla="*/ 5194 h 5356"/>
                <a:gd name="T30" fmla="*/ 176 w 2702"/>
                <a:gd name="T31" fmla="*/ 5176 h 5356"/>
                <a:gd name="T32" fmla="*/ 122 w 2702"/>
                <a:gd name="T33" fmla="*/ 5159 h 5356"/>
                <a:gd name="T34" fmla="*/ 78 w 2702"/>
                <a:gd name="T35" fmla="*/ 5145 h 5356"/>
                <a:gd name="T36" fmla="*/ 44 w 2702"/>
                <a:gd name="T37" fmla="*/ 5132 h 5356"/>
                <a:gd name="T38" fmla="*/ 20 w 2702"/>
                <a:gd name="T39" fmla="*/ 5123 h 5356"/>
                <a:gd name="T40" fmla="*/ 6 w 2702"/>
                <a:gd name="T41" fmla="*/ 5118 h 5356"/>
                <a:gd name="T42" fmla="*/ 0 w 2702"/>
                <a:gd name="T43" fmla="*/ 5116 h 5356"/>
                <a:gd name="T44" fmla="*/ 272 w 2702"/>
                <a:gd name="T45" fmla="*/ 1733 h 5356"/>
                <a:gd name="T46" fmla="*/ 288 w 2702"/>
                <a:gd name="T47" fmla="*/ 1588 h 5356"/>
                <a:gd name="T48" fmla="*/ 317 w 2702"/>
                <a:gd name="T49" fmla="*/ 1447 h 5356"/>
                <a:gd name="T50" fmla="*/ 355 w 2702"/>
                <a:gd name="T51" fmla="*/ 1310 h 5356"/>
                <a:gd name="T52" fmla="*/ 402 w 2702"/>
                <a:gd name="T53" fmla="*/ 1178 h 5356"/>
                <a:gd name="T54" fmla="*/ 460 w 2702"/>
                <a:gd name="T55" fmla="*/ 1050 h 5356"/>
                <a:gd name="T56" fmla="*/ 527 w 2702"/>
                <a:gd name="T57" fmla="*/ 927 h 5356"/>
                <a:gd name="T58" fmla="*/ 601 w 2702"/>
                <a:gd name="T59" fmla="*/ 811 h 5356"/>
                <a:gd name="T60" fmla="*/ 685 w 2702"/>
                <a:gd name="T61" fmla="*/ 701 h 5356"/>
                <a:gd name="T62" fmla="*/ 775 w 2702"/>
                <a:gd name="T63" fmla="*/ 596 h 5356"/>
                <a:gd name="T64" fmla="*/ 873 w 2702"/>
                <a:gd name="T65" fmla="*/ 500 h 5356"/>
                <a:gd name="T66" fmla="*/ 978 w 2702"/>
                <a:gd name="T67" fmla="*/ 410 h 5356"/>
                <a:gd name="T68" fmla="*/ 1089 w 2702"/>
                <a:gd name="T69" fmla="*/ 329 h 5356"/>
                <a:gd name="T70" fmla="*/ 1204 w 2702"/>
                <a:gd name="T71" fmla="*/ 254 h 5356"/>
                <a:gd name="T72" fmla="*/ 1328 w 2702"/>
                <a:gd name="T73" fmla="*/ 189 h 5356"/>
                <a:gd name="T74" fmla="*/ 1454 w 2702"/>
                <a:gd name="T75" fmla="*/ 133 h 5356"/>
                <a:gd name="T76" fmla="*/ 1586 w 2702"/>
                <a:gd name="T77" fmla="*/ 86 h 5356"/>
                <a:gd name="T78" fmla="*/ 1724 w 2702"/>
                <a:gd name="T79" fmla="*/ 48 h 5356"/>
                <a:gd name="T80" fmla="*/ 1864 w 2702"/>
                <a:gd name="T81" fmla="*/ 21 h 5356"/>
                <a:gd name="T82" fmla="*/ 2007 w 2702"/>
                <a:gd name="T83" fmla="*/ 5 h 5356"/>
                <a:gd name="T84" fmla="*/ 2153 w 2702"/>
                <a:gd name="T85" fmla="*/ 0 h 5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702" h="5356">
                  <a:moveTo>
                    <a:pt x="2153" y="0"/>
                  </a:moveTo>
                  <a:lnTo>
                    <a:pt x="2153" y="0"/>
                  </a:lnTo>
                  <a:lnTo>
                    <a:pt x="2296" y="5"/>
                  </a:lnTo>
                  <a:lnTo>
                    <a:pt x="2434" y="21"/>
                  </a:lnTo>
                  <a:lnTo>
                    <a:pt x="2570" y="47"/>
                  </a:lnTo>
                  <a:lnTo>
                    <a:pt x="2702" y="81"/>
                  </a:lnTo>
                  <a:lnTo>
                    <a:pt x="1070" y="5356"/>
                  </a:lnTo>
                  <a:lnTo>
                    <a:pt x="935" y="5338"/>
                  </a:lnTo>
                  <a:lnTo>
                    <a:pt x="808" y="5318"/>
                  </a:lnTo>
                  <a:lnTo>
                    <a:pt x="690" y="5297"/>
                  </a:lnTo>
                  <a:lnTo>
                    <a:pt x="581" y="5275"/>
                  </a:lnTo>
                  <a:lnTo>
                    <a:pt x="482" y="5253"/>
                  </a:lnTo>
                  <a:lnTo>
                    <a:pt x="391" y="5234"/>
                  </a:lnTo>
                  <a:lnTo>
                    <a:pt x="310" y="5212"/>
                  </a:lnTo>
                  <a:lnTo>
                    <a:pt x="237" y="5194"/>
                  </a:lnTo>
                  <a:lnTo>
                    <a:pt x="176" y="5176"/>
                  </a:lnTo>
                  <a:lnTo>
                    <a:pt x="122" y="5159"/>
                  </a:lnTo>
                  <a:lnTo>
                    <a:pt x="78" y="5145"/>
                  </a:lnTo>
                  <a:lnTo>
                    <a:pt x="44" y="5132"/>
                  </a:lnTo>
                  <a:lnTo>
                    <a:pt x="20" y="5123"/>
                  </a:lnTo>
                  <a:lnTo>
                    <a:pt x="6" y="5118"/>
                  </a:lnTo>
                  <a:lnTo>
                    <a:pt x="0" y="5116"/>
                  </a:lnTo>
                  <a:lnTo>
                    <a:pt x="272" y="1733"/>
                  </a:lnTo>
                  <a:lnTo>
                    <a:pt x="288" y="1588"/>
                  </a:lnTo>
                  <a:lnTo>
                    <a:pt x="317" y="1447"/>
                  </a:lnTo>
                  <a:lnTo>
                    <a:pt x="355" y="1310"/>
                  </a:lnTo>
                  <a:lnTo>
                    <a:pt x="402" y="1178"/>
                  </a:lnTo>
                  <a:lnTo>
                    <a:pt x="460" y="1050"/>
                  </a:lnTo>
                  <a:lnTo>
                    <a:pt x="527" y="927"/>
                  </a:lnTo>
                  <a:lnTo>
                    <a:pt x="601" y="811"/>
                  </a:lnTo>
                  <a:lnTo>
                    <a:pt x="685" y="701"/>
                  </a:lnTo>
                  <a:lnTo>
                    <a:pt x="775" y="596"/>
                  </a:lnTo>
                  <a:lnTo>
                    <a:pt x="873" y="500"/>
                  </a:lnTo>
                  <a:lnTo>
                    <a:pt x="978" y="410"/>
                  </a:lnTo>
                  <a:lnTo>
                    <a:pt x="1089" y="329"/>
                  </a:lnTo>
                  <a:lnTo>
                    <a:pt x="1204" y="254"/>
                  </a:lnTo>
                  <a:lnTo>
                    <a:pt x="1328" y="189"/>
                  </a:lnTo>
                  <a:lnTo>
                    <a:pt x="1454" y="133"/>
                  </a:lnTo>
                  <a:lnTo>
                    <a:pt x="1586" y="86"/>
                  </a:lnTo>
                  <a:lnTo>
                    <a:pt x="1724" y="48"/>
                  </a:lnTo>
                  <a:lnTo>
                    <a:pt x="1864" y="21"/>
                  </a:lnTo>
                  <a:lnTo>
                    <a:pt x="2007" y="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rgbClr val="E09156"/>
            </a:solidFill>
            <a:ln w="0">
              <a:solidFill>
                <a:srgbClr val="E091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4"/>
            <p:cNvSpPr>
              <a:spLocks/>
            </p:cNvSpPr>
            <p:nvPr/>
          </p:nvSpPr>
          <p:spPr bwMode="auto">
            <a:xfrm>
              <a:off x="2888" y="1174"/>
              <a:ext cx="1943" cy="2405"/>
            </a:xfrm>
            <a:custGeom>
              <a:avLst/>
              <a:gdLst>
                <a:gd name="T0" fmla="*/ 2923 w 3886"/>
                <a:gd name="T1" fmla="*/ 5 h 4809"/>
                <a:gd name="T2" fmla="*/ 3079 w 3886"/>
                <a:gd name="T3" fmla="*/ 81 h 4809"/>
                <a:gd name="T4" fmla="*/ 3209 w 3886"/>
                <a:gd name="T5" fmla="*/ 224 h 4809"/>
                <a:gd name="T6" fmla="*/ 3309 w 3886"/>
                <a:gd name="T7" fmla="*/ 404 h 4809"/>
                <a:gd name="T8" fmla="*/ 3367 w 3886"/>
                <a:gd name="T9" fmla="*/ 596 h 4809"/>
                <a:gd name="T10" fmla="*/ 3379 w 3886"/>
                <a:gd name="T11" fmla="*/ 921 h 4809"/>
                <a:gd name="T12" fmla="*/ 3535 w 3886"/>
                <a:gd name="T13" fmla="*/ 963 h 4809"/>
                <a:gd name="T14" fmla="*/ 3644 w 3886"/>
                <a:gd name="T15" fmla="*/ 1073 h 4809"/>
                <a:gd name="T16" fmla="*/ 3687 w 3886"/>
                <a:gd name="T17" fmla="*/ 1227 h 4809"/>
                <a:gd name="T18" fmla="*/ 3644 w 3886"/>
                <a:gd name="T19" fmla="*/ 1382 h 4809"/>
                <a:gd name="T20" fmla="*/ 3535 w 3886"/>
                <a:gd name="T21" fmla="*/ 1492 h 4809"/>
                <a:gd name="T22" fmla="*/ 3379 w 3886"/>
                <a:gd name="T23" fmla="*/ 1534 h 4809"/>
                <a:gd name="T24" fmla="*/ 3361 w 3886"/>
                <a:gd name="T25" fmla="*/ 1782 h 4809"/>
                <a:gd name="T26" fmla="*/ 3276 w 3886"/>
                <a:gd name="T27" fmla="*/ 1977 h 4809"/>
                <a:gd name="T28" fmla="*/ 3128 w 3886"/>
                <a:gd name="T29" fmla="*/ 2132 h 4809"/>
                <a:gd name="T30" fmla="*/ 2559 w 3886"/>
                <a:gd name="T31" fmla="*/ 2387 h 4809"/>
                <a:gd name="T32" fmla="*/ 2577 w 3886"/>
                <a:gd name="T33" fmla="*/ 2801 h 4809"/>
                <a:gd name="T34" fmla="*/ 2659 w 3886"/>
                <a:gd name="T35" fmla="*/ 2893 h 4809"/>
                <a:gd name="T36" fmla="*/ 3151 w 3886"/>
                <a:gd name="T37" fmla="*/ 3052 h 4809"/>
                <a:gd name="T38" fmla="*/ 3224 w 3886"/>
                <a:gd name="T39" fmla="*/ 3043 h 4809"/>
                <a:gd name="T40" fmla="*/ 3562 w 3886"/>
                <a:gd name="T41" fmla="*/ 3235 h 4809"/>
                <a:gd name="T42" fmla="*/ 3684 w 3886"/>
                <a:gd name="T43" fmla="*/ 3404 h 4809"/>
                <a:gd name="T44" fmla="*/ 3790 w 3886"/>
                <a:gd name="T45" fmla="*/ 4055 h 4809"/>
                <a:gd name="T46" fmla="*/ 3854 w 3886"/>
                <a:gd name="T47" fmla="*/ 4080 h 4809"/>
                <a:gd name="T48" fmla="*/ 3886 w 3886"/>
                <a:gd name="T49" fmla="*/ 4191 h 4809"/>
                <a:gd name="T50" fmla="*/ 3857 w 3886"/>
                <a:gd name="T51" fmla="*/ 4243 h 4809"/>
                <a:gd name="T52" fmla="*/ 3687 w 3886"/>
                <a:gd name="T53" fmla="*/ 4605 h 4809"/>
                <a:gd name="T54" fmla="*/ 3642 w 3886"/>
                <a:gd name="T55" fmla="*/ 4733 h 4809"/>
                <a:gd name="T56" fmla="*/ 3528 w 3886"/>
                <a:gd name="T57" fmla="*/ 4803 h 4809"/>
                <a:gd name="T58" fmla="*/ 359 w 3886"/>
                <a:gd name="T59" fmla="*/ 4803 h 4809"/>
                <a:gd name="T60" fmla="*/ 245 w 3886"/>
                <a:gd name="T61" fmla="*/ 4733 h 4809"/>
                <a:gd name="T62" fmla="*/ 201 w 3886"/>
                <a:gd name="T63" fmla="*/ 4605 h 4809"/>
                <a:gd name="T64" fmla="*/ 29 w 3886"/>
                <a:gd name="T65" fmla="*/ 4243 h 4809"/>
                <a:gd name="T66" fmla="*/ 0 w 3886"/>
                <a:gd name="T67" fmla="*/ 4191 h 4809"/>
                <a:gd name="T68" fmla="*/ 33 w 3886"/>
                <a:gd name="T69" fmla="*/ 4080 h 4809"/>
                <a:gd name="T70" fmla="*/ 96 w 3886"/>
                <a:gd name="T71" fmla="*/ 4055 h 4809"/>
                <a:gd name="T72" fmla="*/ 196 w 3886"/>
                <a:gd name="T73" fmla="*/ 3421 h 4809"/>
                <a:gd name="T74" fmla="*/ 299 w 3886"/>
                <a:gd name="T75" fmla="*/ 3264 h 4809"/>
                <a:gd name="T76" fmla="*/ 464 w 3886"/>
                <a:gd name="T77" fmla="*/ 3142 h 4809"/>
                <a:gd name="T78" fmla="*/ 714 w 3886"/>
                <a:gd name="T79" fmla="*/ 3039 h 4809"/>
                <a:gd name="T80" fmla="*/ 1188 w 3886"/>
                <a:gd name="T81" fmla="*/ 2911 h 4809"/>
                <a:gd name="T82" fmla="*/ 1290 w 3886"/>
                <a:gd name="T83" fmla="*/ 2837 h 4809"/>
                <a:gd name="T84" fmla="*/ 1328 w 3886"/>
                <a:gd name="T85" fmla="*/ 2718 h 4809"/>
                <a:gd name="T86" fmla="*/ 821 w 3886"/>
                <a:gd name="T87" fmla="*/ 2172 h 4809"/>
                <a:gd name="T88" fmla="*/ 654 w 3886"/>
                <a:gd name="T89" fmla="*/ 2035 h 4809"/>
                <a:gd name="T90" fmla="*/ 547 w 3886"/>
                <a:gd name="T91" fmla="*/ 1850 h 4809"/>
                <a:gd name="T92" fmla="*/ 507 w 3886"/>
                <a:gd name="T93" fmla="*/ 1637 h 4809"/>
                <a:gd name="T94" fmla="*/ 400 w 3886"/>
                <a:gd name="T95" fmla="*/ 1516 h 4809"/>
                <a:gd name="T96" fmla="*/ 272 w 3886"/>
                <a:gd name="T97" fmla="*/ 1426 h 4809"/>
                <a:gd name="T98" fmla="*/ 205 w 3886"/>
                <a:gd name="T99" fmla="*/ 1283 h 4809"/>
                <a:gd name="T100" fmla="*/ 219 w 3886"/>
                <a:gd name="T101" fmla="*/ 1120 h 4809"/>
                <a:gd name="T102" fmla="*/ 310 w 3886"/>
                <a:gd name="T103" fmla="*/ 992 h 4809"/>
                <a:gd name="T104" fmla="*/ 453 w 3886"/>
                <a:gd name="T105" fmla="*/ 925 h 4809"/>
                <a:gd name="T106" fmla="*/ 511 w 3886"/>
                <a:gd name="T107" fmla="*/ 657 h 4809"/>
                <a:gd name="T108" fmla="*/ 554 w 3886"/>
                <a:gd name="T109" fmla="*/ 468 h 4809"/>
                <a:gd name="T110" fmla="*/ 639 w 3886"/>
                <a:gd name="T111" fmla="*/ 282 h 4809"/>
                <a:gd name="T112" fmla="*/ 763 w 3886"/>
                <a:gd name="T113" fmla="*/ 122 h 4809"/>
                <a:gd name="T114" fmla="*/ 911 w 3886"/>
                <a:gd name="T115" fmla="*/ 21 h 4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86" h="4809">
                  <a:moveTo>
                    <a:pt x="1022" y="0"/>
                  </a:moveTo>
                  <a:lnTo>
                    <a:pt x="2867" y="0"/>
                  </a:lnTo>
                  <a:lnTo>
                    <a:pt x="2923" y="5"/>
                  </a:lnTo>
                  <a:lnTo>
                    <a:pt x="2975" y="21"/>
                  </a:lnTo>
                  <a:lnTo>
                    <a:pt x="3028" y="47"/>
                  </a:lnTo>
                  <a:lnTo>
                    <a:pt x="3079" y="81"/>
                  </a:lnTo>
                  <a:lnTo>
                    <a:pt x="3126" y="122"/>
                  </a:lnTo>
                  <a:lnTo>
                    <a:pt x="3169" y="169"/>
                  </a:lnTo>
                  <a:lnTo>
                    <a:pt x="3209" y="224"/>
                  </a:lnTo>
                  <a:lnTo>
                    <a:pt x="3247" y="282"/>
                  </a:lnTo>
                  <a:lnTo>
                    <a:pt x="3280" y="341"/>
                  </a:lnTo>
                  <a:lnTo>
                    <a:pt x="3309" y="404"/>
                  </a:lnTo>
                  <a:lnTo>
                    <a:pt x="3334" y="468"/>
                  </a:lnTo>
                  <a:lnTo>
                    <a:pt x="3352" y="533"/>
                  </a:lnTo>
                  <a:lnTo>
                    <a:pt x="3367" y="596"/>
                  </a:lnTo>
                  <a:lnTo>
                    <a:pt x="3376" y="657"/>
                  </a:lnTo>
                  <a:lnTo>
                    <a:pt x="3379" y="715"/>
                  </a:lnTo>
                  <a:lnTo>
                    <a:pt x="3379" y="921"/>
                  </a:lnTo>
                  <a:lnTo>
                    <a:pt x="3434" y="925"/>
                  </a:lnTo>
                  <a:lnTo>
                    <a:pt x="3486" y="939"/>
                  </a:lnTo>
                  <a:lnTo>
                    <a:pt x="3535" y="963"/>
                  </a:lnTo>
                  <a:lnTo>
                    <a:pt x="3577" y="992"/>
                  </a:lnTo>
                  <a:lnTo>
                    <a:pt x="3615" y="1030"/>
                  </a:lnTo>
                  <a:lnTo>
                    <a:pt x="3644" y="1073"/>
                  </a:lnTo>
                  <a:lnTo>
                    <a:pt x="3667" y="1120"/>
                  </a:lnTo>
                  <a:lnTo>
                    <a:pt x="3682" y="1173"/>
                  </a:lnTo>
                  <a:lnTo>
                    <a:pt x="3687" y="1227"/>
                  </a:lnTo>
                  <a:lnTo>
                    <a:pt x="3682" y="1283"/>
                  </a:lnTo>
                  <a:lnTo>
                    <a:pt x="3667" y="1335"/>
                  </a:lnTo>
                  <a:lnTo>
                    <a:pt x="3644" y="1382"/>
                  </a:lnTo>
                  <a:lnTo>
                    <a:pt x="3615" y="1426"/>
                  </a:lnTo>
                  <a:lnTo>
                    <a:pt x="3577" y="1462"/>
                  </a:lnTo>
                  <a:lnTo>
                    <a:pt x="3535" y="1492"/>
                  </a:lnTo>
                  <a:lnTo>
                    <a:pt x="3486" y="1516"/>
                  </a:lnTo>
                  <a:lnTo>
                    <a:pt x="3434" y="1529"/>
                  </a:lnTo>
                  <a:lnTo>
                    <a:pt x="3379" y="1534"/>
                  </a:lnTo>
                  <a:lnTo>
                    <a:pt x="3379" y="1637"/>
                  </a:lnTo>
                  <a:lnTo>
                    <a:pt x="3374" y="1711"/>
                  </a:lnTo>
                  <a:lnTo>
                    <a:pt x="3361" y="1782"/>
                  </a:lnTo>
                  <a:lnTo>
                    <a:pt x="3341" y="1850"/>
                  </a:lnTo>
                  <a:lnTo>
                    <a:pt x="3312" y="1915"/>
                  </a:lnTo>
                  <a:lnTo>
                    <a:pt x="3276" y="1977"/>
                  </a:lnTo>
                  <a:lnTo>
                    <a:pt x="3233" y="2035"/>
                  </a:lnTo>
                  <a:lnTo>
                    <a:pt x="3184" y="2085"/>
                  </a:lnTo>
                  <a:lnTo>
                    <a:pt x="3128" y="2132"/>
                  </a:lnTo>
                  <a:lnTo>
                    <a:pt x="3066" y="2172"/>
                  </a:lnTo>
                  <a:lnTo>
                    <a:pt x="3001" y="2203"/>
                  </a:lnTo>
                  <a:lnTo>
                    <a:pt x="2559" y="2387"/>
                  </a:lnTo>
                  <a:lnTo>
                    <a:pt x="2559" y="2718"/>
                  </a:lnTo>
                  <a:lnTo>
                    <a:pt x="2563" y="2761"/>
                  </a:lnTo>
                  <a:lnTo>
                    <a:pt x="2577" y="2801"/>
                  </a:lnTo>
                  <a:lnTo>
                    <a:pt x="2597" y="2837"/>
                  </a:lnTo>
                  <a:lnTo>
                    <a:pt x="2626" y="2868"/>
                  </a:lnTo>
                  <a:lnTo>
                    <a:pt x="2659" y="2893"/>
                  </a:lnTo>
                  <a:lnTo>
                    <a:pt x="2698" y="2911"/>
                  </a:lnTo>
                  <a:lnTo>
                    <a:pt x="3137" y="3072"/>
                  </a:lnTo>
                  <a:lnTo>
                    <a:pt x="3151" y="3052"/>
                  </a:lnTo>
                  <a:lnTo>
                    <a:pt x="3173" y="3039"/>
                  </a:lnTo>
                  <a:lnTo>
                    <a:pt x="3198" y="3036"/>
                  </a:lnTo>
                  <a:lnTo>
                    <a:pt x="3224" y="3043"/>
                  </a:lnTo>
                  <a:lnTo>
                    <a:pt x="3444" y="3153"/>
                  </a:lnTo>
                  <a:lnTo>
                    <a:pt x="3506" y="3189"/>
                  </a:lnTo>
                  <a:lnTo>
                    <a:pt x="3562" y="3235"/>
                  </a:lnTo>
                  <a:lnTo>
                    <a:pt x="3609" y="3285"/>
                  </a:lnTo>
                  <a:lnTo>
                    <a:pt x="3651" y="3343"/>
                  </a:lnTo>
                  <a:lnTo>
                    <a:pt x="3684" y="3404"/>
                  </a:lnTo>
                  <a:lnTo>
                    <a:pt x="3707" y="3471"/>
                  </a:lnTo>
                  <a:lnTo>
                    <a:pt x="3723" y="3544"/>
                  </a:lnTo>
                  <a:lnTo>
                    <a:pt x="3790" y="4055"/>
                  </a:lnTo>
                  <a:lnTo>
                    <a:pt x="3814" y="4055"/>
                  </a:lnTo>
                  <a:lnTo>
                    <a:pt x="3836" y="4064"/>
                  </a:lnTo>
                  <a:lnTo>
                    <a:pt x="3854" y="4080"/>
                  </a:lnTo>
                  <a:lnTo>
                    <a:pt x="3865" y="4102"/>
                  </a:lnTo>
                  <a:lnTo>
                    <a:pt x="3885" y="4169"/>
                  </a:lnTo>
                  <a:lnTo>
                    <a:pt x="3886" y="4191"/>
                  </a:lnTo>
                  <a:lnTo>
                    <a:pt x="3883" y="4211"/>
                  </a:lnTo>
                  <a:lnTo>
                    <a:pt x="3872" y="4229"/>
                  </a:lnTo>
                  <a:lnTo>
                    <a:pt x="3857" y="4243"/>
                  </a:lnTo>
                  <a:lnTo>
                    <a:pt x="3837" y="4254"/>
                  </a:lnTo>
                  <a:lnTo>
                    <a:pt x="3687" y="4297"/>
                  </a:lnTo>
                  <a:lnTo>
                    <a:pt x="3687" y="4605"/>
                  </a:lnTo>
                  <a:lnTo>
                    <a:pt x="3682" y="4652"/>
                  </a:lnTo>
                  <a:lnTo>
                    <a:pt x="3665" y="4695"/>
                  </a:lnTo>
                  <a:lnTo>
                    <a:pt x="3642" y="4733"/>
                  </a:lnTo>
                  <a:lnTo>
                    <a:pt x="3609" y="4764"/>
                  </a:lnTo>
                  <a:lnTo>
                    <a:pt x="3571" y="4789"/>
                  </a:lnTo>
                  <a:lnTo>
                    <a:pt x="3528" y="4803"/>
                  </a:lnTo>
                  <a:lnTo>
                    <a:pt x="3481" y="4809"/>
                  </a:lnTo>
                  <a:lnTo>
                    <a:pt x="406" y="4809"/>
                  </a:lnTo>
                  <a:lnTo>
                    <a:pt x="359" y="4803"/>
                  </a:lnTo>
                  <a:lnTo>
                    <a:pt x="315" y="4789"/>
                  </a:lnTo>
                  <a:lnTo>
                    <a:pt x="277" y="4764"/>
                  </a:lnTo>
                  <a:lnTo>
                    <a:pt x="245" y="4733"/>
                  </a:lnTo>
                  <a:lnTo>
                    <a:pt x="221" y="4695"/>
                  </a:lnTo>
                  <a:lnTo>
                    <a:pt x="207" y="4652"/>
                  </a:lnTo>
                  <a:lnTo>
                    <a:pt x="201" y="4605"/>
                  </a:lnTo>
                  <a:lnTo>
                    <a:pt x="201" y="4297"/>
                  </a:lnTo>
                  <a:lnTo>
                    <a:pt x="49" y="4254"/>
                  </a:lnTo>
                  <a:lnTo>
                    <a:pt x="29" y="4243"/>
                  </a:lnTo>
                  <a:lnTo>
                    <a:pt x="15" y="4229"/>
                  </a:lnTo>
                  <a:lnTo>
                    <a:pt x="4" y="4211"/>
                  </a:lnTo>
                  <a:lnTo>
                    <a:pt x="0" y="4191"/>
                  </a:lnTo>
                  <a:lnTo>
                    <a:pt x="4" y="4169"/>
                  </a:lnTo>
                  <a:lnTo>
                    <a:pt x="22" y="4102"/>
                  </a:lnTo>
                  <a:lnTo>
                    <a:pt x="33" y="4080"/>
                  </a:lnTo>
                  <a:lnTo>
                    <a:pt x="51" y="4064"/>
                  </a:lnTo>
                  <a:lnTo>
                    <a:pt x="73" y="4055"/>
                  </a:lnTo>
                  <a:lnTo>
                    <a:pt x="96" y="4055"/>
                  </a:lnTo>
                  <a:lnTo>
                    <a:pt x="165" y="3544"/>
                  </a:lnTo>
                  <a:lnTo>
                    <a:pt x="176" y="3480"/>
                  </a:lnTo>
                  <a:lnTo>
                    <a:pt x="196" y="3421"/>
                  </a:lnTo>
                  <a:lnTo>
                    <a:pt x="223" y="3365"/>
                  </a:lnTo>
                  <a:lnTo>
                    <a:pt x="257" y="3312"/>
                  </a:lnTo>
                  <a:lnTo>
                    <a:pt x="299" y="3264"/>
                  </a:lnTo>
                  <a:lnTo>
                    <a:pt x="348" y="3218"/>
                  </a:lnTo>
                  <a:lnTo>
                    <a:pt x="402" y="3179"/>
                  </a:lnTo>
                  <a:lnTo>
                    <a:pt x="464" y="3142"/>
                  </a:lnTo>
                  <a:lnTo>
                    <a:pt x="665" y="3043"/>
                  </a:lnTo>
                  <a:lnTo>
                    <a:pt x="690" y="3036"/>
                  </a:lnTo>
                  <a:lnTo>
                    <a:pt x="714" y="3039"/>
                  </a:lnTo>
                  <a:lnTo>
                    <a:pt x="735" y="3052"/>
                  </a:lnTo>
                  <a:lnTo>
                    <a:pt x="752" y="3072"/>
                  </a:lnTo>
                  <a:lnTo>
                    <a:pt x="1188" y="2911"/>
                  </a:lnTo>
                  <a:lnTo>
                    <a:pt x="1228" y="2893"/>
                  </a:lnTo>
                  <a:lnTo>
                    <a:pt x="1262" y="2868"/>
                  </a:lnTo>
                  <a:lnTo>
                    <a:pt x="1290" y="2837"/>
                  </a:lnTo>
                  <a:lnTo>
                    <a:pt x="1311" y="2801"/>
                  </a:lnTo>
                  <a:lnTo>
                    <a:pt x="1324" y="2761"/>
                  </a:lnTo>
                  <a:lnTo>
                    <a:pt x="1328" y="2718"/>
                  </a:lnTo>
                  <a:lnTo>
                    <a:pt x="1328" y="2387"/>
                  </a:lnTo>
                  <a:lnTo>
                    <a:pt x="886" y="2203"/>
                  </a:lnTo>
                  <a:lnTo>
                    <a:pt x="821" y="2172"/>
                  </a:lnTo>
                  <a:lnTo>
                    <a:pt x="759" y="2132"/>
                  </a:lnTo>
                  <a:lnTo>
                    <a:pt x="703" y="2085"/>
                  </a:lnTo>
                  <a:lnTo>
                    <a:pt x="654" y="2035"/>
                  </a:lnTo>
                  <a:lnTo>
                    <a:pt x="611" y="1977"/>
                  </a:lnTo>
                  <a:lnTo>
                    <a:pt x="576" y="1915"/>
                  </a:lnTo>
                  <a:lnTo>
                    <a:pt x="547" y="1850"/>
                  </a:lnTo>
                  <a:lnTo>
                    <a:pt x="525" y="1782"/>
                  </a:lnTo>
                  <a:lnTo>
                    <a:pt x="513" y="1711"/>
                  </a:lnTo>
                  <a:lnTo>
                    <a:pt x="507" y="1637"/>
                  </a:lnTo>
                  <a:lnTo>
                    <a:pt x="507" y="1534"/>
                  </a:lnTo>
                  <a:lnTo>
                    <a:pt x="453" y="1529"/>
                  </a:lnTo>
                  <a:lnTo>
                    <a:pt x="400" y="1516"/>
                  </a:lnTo>
                  <a:lnTo>
                    <a:pt x="353" y="1492"/>
                  </a:lnTo>
                  <a:lnTo>
                    <a:pt x="310" y="1462"/>
                  </a:lnTo>
                  <a:lnTo>
                    <a:pt x="272" y="1426"/>
                  </a:lnTo>
                  <a:lnTo>
                    <a:pt x="243" y="1382"/>
                  </a:lnTo>
                  <a:lnTo>
                    <a:pt x="219" y="1335"/>
                  </a:lnTo>
                  <a:lnTo>
                    <a:pt x="205" y="1283"/>
                  </a:lnTo>
                  <a:lnTo>
                    <a:pt x="201" y="1227"/>
                  </a:lnTo>
                  <a:lnTo>
                    <a:pt x="205" y="1173"/>
                  </a:lnTo>
                  <a:lnTo>
                    <a:pt x="219" y="1120"/>
                  </a:lnTo>
                  <a:lnTo>
                    <a:pt x="243" y="1073"/>
                  </a:lnTo>
                  <a:lnTo>
                    <a:pt x="272" y="1030"/>
                  </a:lnTo>
                  <a:lnTo>
                    <a:pt x="310" y="992"/>
                  </a:lnTo>
                  <a:lnTo>
                    <a:pt x="353" y="963"/>
                  </a:lnTo>
                  <a:lnTo>
                    <a:pt x="400" y="939"/>
                  </a:lnTo>
                  <a:lnTo>
                    <a:pt x="453" y="925"/>
                  </a:lnTo>
                  <a:lnTo>
                    <a:pt x="507" y="921"/>
                  </a:lnTo>
                  <a:lnTo>
                    <a:pt x="507" y="715"/>
                  </a:lnTo>
                  <a:lnTo>
                    <a:pt x="511" y="657"/>
                  </a:lnTo>
                  <a:lnTo>
                    <a:pt x="520" y="596"/>
                  </a:lnTo>
                  <a:lnTo>
                    <a:pt x="534" y="533"/>
                  </a:lnTo>
                  <a:lnTo>
                    <a:pt x="554" y="468"/>
                  </a:lnTo>
                  <a:lnTo>
                    <a:pt x="578" y="404"/>
                  </a:lnTo>
                  <a:lnTo>
                    <a:pt x="607" y="341"/>
                  </a:lnTo>
                  <a:lnTo>
                    <a:pt x="639" y="282"/>
                  </a:lnTo>
                  <a:lnTo>
                    <a:pt x="678" y="224"/>
                  </a:lnTo>
                  <a:lnTo>
                    <a:pt x="717" y="169"/>
                  </a:lnTo>
                  <a:lnTo>
                    <a:pt x="763" y="122"/>
                  </a:lnTo>
                  <a:lnTo>
                    <a:pt x="810" y="81"/>
                  </a:lnTo>
                  <a:lnTo>
                    <a:pt x="859" y="47"/>
                  </a:lnTo>
                  <a:lnTo>
                    <a:pt x="911" y="21"/>
                  </a:lnTo>
                  <a:lnTo>
                    <a:pt x="965" y="5"/>
                  </a:lnTo>
                  <a:lnTo>
                    <a:pt x="1022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5"/>
            <p:cNvSpPr>
              <a:spLocks/>
            </p:cNvSpPr>
            <p:nvPr/>
          </p:nvSpPr>
          <p:spPr bwMode="auto">
            <a:xfrm>
              <a:off x="3503" y="2368"/>
              <a:ext cx="664" cy="264"/>
            </a:xfrm>
            <a:custGeom>
              <a:avLst/>
              <a:gdLst>
                <a:gd name="T0" fmla="*/ 98 w 1329"/>
                <a:gd name="T1" fmla="*/ 0 h 528"/>
                <a:gd name="T2" fmla="*/ 1329 w 1329"/>
                <a:gd name="T3" fmla="*/ 0 h 528"/>
                <a:gd name="T4" fmla="*/ 1325 w 1329"/>
                <a:gd name="T5" fmla="*/ 4 h 528"/>
                <a:gd name="T6" fmla="*/ 1318 w 1329"/>
                <a:gd name="T7" fmla="*/ 14 h 528"/>
                <a:gd name="T8" fmla="*/ 1305 w 1329"/>
                <a:gd name="T9" fmla="*/ 31 h 528"/>
                <a:gd name="T10" fmla="*/ 1286 w 1329"/>
                <a:gd name="T11" fmla="*/ 52 h 528"/>
                <a:gd name="T12" fmla="*/ 1262 w 1329"/>
                <a:gd name="T13" fmla="*/ 78 h 528"/>
                <a:gd name="T14" fmla="*/ 1233 w 1329"/>
                <a:gd name="T15" fmla="*/ 108 h 528"/>
                <a:gd name="T16" fmla="*/ 1200 w 1329"/>
                <a:gd name="T17" fmla="*/ 141 h 528"/>
                <a:gd name="T18" fmla="*/ 1161 w 1329"/>
                <a:gd name="T19" fmla="*/ 175 h 528"/>
                <a:gd name="T20" fmla="*/ 1117 w 1329"/>
                <a:gd name="T21" fmla="*/ 213 h 528"/>
                <a:gd name="T22" fmla="*/ 1068 w 1329"/>
                <a:gd name="T23" fmla="*/ 251 h 528"/>
                <a:gd name="T24" fmla="*/ 1014 w 1329"/>
                <a:gd name="T25" fmla="*/ 289 h 528"/>
                <a:gd name="T26" fmla="*/ 956 w 1329"/>
                <a:gd name="T27" fmla="*/ 327 h 528"/>
                <a:gd name="T28" fmla="*/ 893 w 1329"/>
                <a:gd name="T29" fmla="*/ 363 h 528"/>
                <a:gd name="T30" fmla="*/ 824 w 1329"/>
                <a:gd name="T31" fmla="*/ 398 h 528"/>
                <a:gd name="T32" fmla="*/ 750 w 1329"/>
                <a:gd name="T33" fmla="*/ 430 h 528"/>
                <a:gd name="T34" fmla="*/ 672 w 1329"/>
                <a:gd name="T35" fmla="*/ 459 h 528"/>
                <a:gd name="T36" fmla="*/ 590 w 1329"/>
                <a:gd name="T37" fmla="*/ 484 h 528"/>
                <a:gd name="T38" fmla="*/ 503 w 1329"/>
                <a:gd name="T39" fmla="*/ 502 h 528"/>
                <a:gd name="T40" fmla="*/ 411 w 1329"/>
                <a:gd name="T41" fmla="*/ 517 h 528"/>
                <a:gd name="T42" fmla="*/ 315 w 1329"/>
                <a:gd name="T43" fmla="*/ 526 h 528"/>
                <a:gd name="T44" fmla="*/ 213 w 1329"/>
                <a:gd name="T45" fmla="*/ 528 h 528"/>
                <a:gd name="T46" fmla="*/ 108 w 1329"/>
                <a:gd name="T47" fmla="*/ 520 h 528"/>
                <a:gd name="T48" fmla="*/ 0 w 1329"/>
                <a:gd name="T49" fmla="*/ 506 h 528"/>
                <a:gd name="T50" fmla="*/ 32 w 1329"/>
                <a:gd name="T51" fmla="*/ 481 h 528"/>
                <a:gd name="T52" fmla="*/ 60 w 1329"/>
                <a:gd name="T53" fmla="*/ 448 h 528"/>
                <a:gd name="T54" fmla="*/ 81 w 1329"/>
                <a:gd name="T55" fmla="*/ 412 h 528"/>
                <a:gd name="T56" fmla="*/ 94 w 1329"/>
                <a:gd name="T57" fmla="*/ 372 h 528"/>
                <a:gd name="T58" fmla="*/ 98 w 1329"/>
                <a:gd name="T59" fmla="*/ 331 h 528"/>
                <a:gd name="T60" fmla="*/ 98 w 1329"/>
                <a:gd name="T61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29" h="528">
                  <a:moveTo>
                    <a:pt x="98" y="0"/>
                  </a:moveTo>
                  <a:lnTo>
                    <a:pt x="1329" y="0"/>
                  </a:lnTo>
                  <a:lnTo>
                    <a:pt x="1325" y="4"/>
                  </a:lnTo>
                  <a:lnTo>
                    <a:pt x="1318" y="14"/>
                  </a:lnTo>
                  <a:lnTo>
                    <a:pt x="1305" y="31"/>
                  </a:lnTo>
                  <a:lnTo>
                    <a:pt x="1286" y="52"/>
                  </a:lnTo>
                  <a:lnTo>
                    <a:pt x="1262" y="78"/>
                  </a:lnTo>
                  <a:lnTo>
                    <a:pt x="1233" y="108"/>
                  </a:lnTo>
                  <a:lnTo>
                    <a:pt x="1200" y="141"/>
                  </a:lnTo>
                  <a:lnTo>
                    <a:pt x="1161" y="175"/>
                  </a:lnTo>
                  <a:lnTo>
                    <a:pt x="1117" y="213"/>
                  </a:lnTo>
                  <a:lnTo>
                    <a:pt x="1068" y="251"/>
                  </a:lnTo>
                  <a:lnTo>
                    <a:pt x="1014" y="289"/>
                  </a:lnTo>
                  <a:lnTo>
                    <a:pt x="956" y="327"/>
                  </a:lnTo>
                  <a:lnTo>
                    <a:pt x="893" y="363"/>
                  </a:lnTo>
                  <a:lnTo>
                    <a:pt x="824" y="398"/>
                  </a:lnTo>
                  <a:lnTo>
                    <a:pt x="750" y="430"/>
                  </a:lnTo>
                  <a:lnTo>
                    <a:pt x="672" y="459"/>
                  </a:lnTo>
                  <a:lnTo>
                    <a:pt x="590" y="484"/>
                  </a:lnTo>
                  <a:lnTo>
                    <a:pt x="503" y="502"/>
                  </a:lnTo>
                  <a:lnTo>
                    <a:pt x="411" y="517"/>
                  </a:lnTo>
                  <a:lnTo>
                    <a:pt x="315" y="526"/>
                  </a:lnTo>
                  <a:lnTo>
                    <a:pt x="213" y="528"/>
                  </a:lnTo>
                  <a:lnTo>
                    <a:pt x="108" y="520"/>
                  </a:lnTo>
                  <a:lnTo>
                    <a:pt x="0" y="506"/>
                  </a:lnTo>
                  <a:lnTo>
                    <a:pt x="32" y="481"/>
                  </a:lnTo>
                  <a:lnTo>
                    <a:pt x="60" y="448"/>
                  </a:lnTo>
                  <a:lnTo>
                    <a:pt x="81" y="412"/>
                  </a:lnTo>
                  <a:lnTo>
                    <a:pt x="94" y="372"/>
                  </a:lnTo>
                  <a:lnTo>
                    <a:pt x="98" y="331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6"/>
            <p:cNvSpPr>
              <a:spLocks/>
            </p:cNvSpPr>
            <p:nvPr/>
          </p:nvSpPr>
          <p:spPr bwMode="auto">
            <a:xfrm>
              <a:off x="2989" y="1174"/>
              <a:ext cx="1743" cy="1279"/>
            </a:xfrm>
            <a:custGeom>
              <a:avLst/>
              <a:gdLst>
                <a:gd name="T0" fmla="*/ 2666 w 3486"/>
                <a:gd name="T1" fmla="*/ 0 h 2557"/>
                <a:gd name="T2" fmla="*/ 2774 w 3486"/>
                <a:gd name="T3" fmla="*/ 21 h 2557"/>
                <a:gd name="T4" fmla="*/ 2878 w 3486"/>
                <a:gd name="T5" fmla="*/ 81 h 2557"/>
                <a:gd name="T6" fmla="*/ 2968 w 3486"/>
                <a:gd name="T7" fmla="*/ 169 h 2557"/>
                <a:gd name="T8" fmla="*/ 3046 w 3486"/>
                <a:gd name="T9" fmla="*/ 282 h 2557"/>
                <a:gd name="T10" fmla="*/ 3108 w 3486"/>
                <a:gd name="T11" fmla="*/ 404 h 2557"/>
                <a:gd name="T12" fmla="*/ 3151 w 3486"/>
                <a:gd name="T13" fmla="*/ 533 h 2557"/>
                <a:gd name="T14" fmla="*/ 3175 w 3486"/>
                <a:gd name="T15" fmla="*/ 657 h 2557"/>
                <a:gd name="T16" fmla="*/ 3178 w 3486"/>
                <a:gd name="T17" fmla="*/ 921 h 2557"/>
                <a:gd name="T18" fmla="*/ 3285 w 3486"/>
                <a:gd name="T19" fmla="*/ 939 h 2557"/>
                <a:gd name="T20" fmla="*/ 3376 w 3486"/>
                <a:gd name="T21" fmla="*/ 992 h 2557"/>
                <a:gd name="T22" fmla="*/ 3443 w 3486"/>
                <a:gd name="T23" fmla="*/ 1073 h 2557"/>
                <a:gd name="T24" fmla="*/ 3481 w 3486"/>
                <a:gd name="T25" fmla="*/ 1173 h 2557"/>
                <a:gd name="T26" fmla="*/ 3481 w 3486"/>
                <a:gd name="T27" fmla="*/ 1283 h 2557"/>
                <a:gd name="T28" fmla="*/ 3443 w 3486"/>
                <a:gd name="T29" fmla="*/ 1382 h 2557"/>
                <a:gd name="T30" fmla="*/ 3376 w 3486"/>
                <a:gd name="T31" fmla="*/ 1462 h 2557"/>
                <a:gd name="T32" fmla="*/ 3285 w 3486"/>
                <a:gd name="T33" fmla="*/ 1516 h 2557"/>
                <a:gd name="T34" fmla="*/ 3178 w 3486"/>
                <a:gd name="T35" fmla="*/ 1534 h 2557"/>
                <a:gd name="T36" fmla="*/ 3173 w 3486"/>
                <a:gd name="T37" fmla="*/ 1711 h 2557"/>
                <a:gd name="T38" fmla="*/ 3140 w 3486"/>
                <a:gd name="T39" fmla="*/ 1850 h 2557"/>
                <a:gd name="T40" fmla="*/ 3075 w 3486"/>
                <a:gd name="T41" fmla="*/ 1977 h 2557"/>
                <a:gd name="T42" fmla="*/ 2983 w 3486"/>
                <a:gd name="T43" fmla="*/ 2085 h 2557"/>
                <a:gd name="T44" fmla="*/ 2865 w 3486"/>
                <a:gd name="T45" fmla="*/ 2172 h 2557"/>
                <a:gd name="T46" fmla="*/ 2137 w 3486"/>
                <a:gd name="T47" fmla="*/ 2479 h 2557"/>
                <a:gd name="T48" fmla="*/ 1943 w 3486"/>
                <a:gd name="T49" fmla="*/ 2537 h 2557"/>
                <a:gd name="T50" fmla="*/ 1742 w 3486"/>
                <a:gd name="T51" fmla="*/ 2557 h 2557"/>
                <a:gd name="T52" fmla="*/ 1541 w 3486"/>
                <a:gd name="T53" fmla="*/ 2537 h 2557"/>
                <a:gd name="T54" fmla="*/ 1348 w 3486"/>
                <a:gd name="T55" fmla="*/ 2479 h 2557"/>
                <a:gd name="T56" fmla="*/ 620 w 3486"/>
                <a:gd name="T57" fmla="*/ 2172 h 2557"/>
                <a:gd name="T58" fmla="*/ 502 w 3486"/>
                <a:gd name="T59" fmla="*/ 2085 h 2557"/>
                <a:gd name="T60" fmla="*/ 410 w 3486"/>
                <a:gd name="T61" fmla="*/ 1977 h 2557"/>
                <a:gd name="T62" fmla="*/ 346 w 3486"/>
                <a:gd name="T63" fmla="*/ 1850 h 2557"/>
                <a:gd name="T64" fmla="*/ 312 w 3486"/>
                <a:gd name="T65" fmla="*/ 1711 h 2557"/>
                <a:gd name="T66" fmla="*/ 306 w 3486"/>
                <a:gd name="T67" fmla="*/ 1534 h 2557"/>
                <a:gd name="T68" fmla="*/ 199 w 3486"/>
                <a:gd name="T69" fmla="*/ 1516 h 2557"/>
                <a:gd name="T70" fmla="*/ 109 w 3486"/>
                <a:gd name="T71" fmla="*/ 1462 h 2557"/>
                <a:gd name="T72" fmla="*/ 42 w 3486"/>
                <a:gd name="T73" fmla="*/ 1382 h 2557"/>
                <a:gd name="T74" fmla="*/ 4 w 3486"/>
                <a:gd name="T75" fmla="*/ 1283 h 2557"/>
                <a:gd name="T76" fmla="*/ 4 w 3486"/>
                <a:gd name="T77" fmla="*/ 1173 h 2557"/>
                <a:gd name="T78" fmla="*/ 42 w 3486"/>
                <a:gd name="T79" fmla="*/ 1073 h 2557"/>
                <a:gd name="T80" fmla="*/ 109 w 3486"/>
                <a:gd name="T81" fmla="*/ 992 h 2557"/>
                <a:gd name="T82" fmla="*/ 199 w 3486"/>
                <a:gd name="T83" fmla="*/ 939 h 2557"/>
                <a:gd name="T84" fmla="*/ 306 w 3486"/>
                <a:gd name="T85" fmla="*/ 921 h 2557"/>
                <a:gd name="T86" fmla="*/ 310 w 3486"/>
                <a:gd name="T87" fmla="*/ 657 h 2557"/>
                <a:gd name="T88" fmla="*/ 333 w 3486"/>
                <a:gd name="T89" fmla="*/ 533 h 2557"/>
                <a:gd name="T90" fmla="*/ 377 w 3486"/>
                <a:gd name="T91" fmla="*/ 404 h 2557"/>
                <a:gd name="T92" fmla="*/ 438 w 3486"/>
                <a:gd name="T93" fmla="*/ 282 h 2557"/>
                <a:gd name="T94" fmla="*/ 516 w 3486"/>
                <a:gd name="T95" fmla="*/ 169 h 2557"/>
                <a:gd name="T96" fmla="*/ 609 w 3486"/>
                <a:gd name="T97" fmla="*/ 81 h 2557"/>
                <a:gd name="T98" fmla="*/ 710 w 3486"/>
                <a:gd name="T99" fmla="*/ 21 h 2557"/>
                <a:gd name="T100" fmla="*/ 821 w 3486"/>
                <a:gd name="T101" fmla="*/ 0 h 2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486" h="2557">
                  <a:moveTo>
                    <a:pt x="821" y="0"/>
                  </a:moveTo>
                  <a:lnTo>
                    <a:pt x="2666" y="0"/>
                  </a:lnTo>
                  <a:lnTo>
                    <a:pt x="2722" y="5"/>
                  </a:lnTo>
                  <a:lnTo>
                    <a:pt x="2774" y="21"/>
                  </a:lnTo>
                  <a:lnTo>
                    <a:pt x="2827" y="47"/>
                  </a:lnTo>
                  <a:lnTo>
                    <a:pt x="2878" y="81"/>
                  </a:lnTo>
                  <a:lnTo>
                    <a:pt x="2925" y="122"/>
                  </a:lnTo>
                  <a:lnTo>
                    <a:pt x="2968" y="169"/>
                  </a:lnTo>
                  <a:lnTo>
                    <a:pt x="3008" y="224"/>
                  </a:lnTo>
                  <a:lnTo>
                    <a:pt x="3046" y="282"/>
                  </a:lnTo>
                  <a:lnTo>
                    <a:pt x="3079" y="341"/>
                  </a:lnTo>
                  <a:lnTo>
                    <a:pt x="3108" y="404"/>
                  </a:lnTo>
                  <a:lnTo>
                    <a:pt x="3133" y="468"/>
                  </a:lnTo>
                  <a:lnTo>
                    <a:pt x="3151" y="533"/>
                  </a:lnTo>
                  <a:lnTo>
                    <a:pt x="3166" y="596"/>
                  </a:lnTo>
                  <a:lnTo>
                    <a:pt x="3175" y="657"/>
                  </a:lnTo>
                  <a:lnTo>
                    <a:pt x="3178" y="715"/>
                  </a:lnTo>
                  <a:lnTo>
                    <a:pt x="3178" y="921"/>
                  </a:lnTo>
                  <a:lnTo>
                    <a:pt x="3233" y="925"/>
                  </a:lnTo>
                  <a:lnTo>
                    <a:pt x="3285" y="939"/>
                  </a:lnTo>
                  <a:lnTo>
                    <a:pt x="3334" y="963"/>
                  </a:lnTo>
                  <a:lnTo>
                    <a:pt x="3376" y="992"/>
                  </a:lnTo>
                  <a:lnTo>
                    <a:pt x="3414" y="1030"/>
                  </a:lnTo>
                  <a:lnTo>
                    <a:pt x="3443" y="1073"/>
                  </a:lnTo>
                  <a:lnTo>
                    <a:pt x="3466" y="1120"/>
                  </a:lnTo>
                  <a:lnTo>
                    <a:pt x="3481" y="1173"/>
                  </a:lnTo>
                  <a:lnTo>
                    <a:pt x="3486" y="1227"/>
                  </a:lnTo>
                  <a:lnTo>
                    <a:pt x="3481" y="1283"/>
                  </a:lnTo>
                  <a:lnTo>
                    <a:pt x="3466" y="1335"/>
                  </a:lnTo>
                  <a:lnTo>
                    <a:pt x="3443" y="1382"/>
                  </a:lnTo>
                  <a:lnTo>
                    <a:pt x="3414" y="1426"/>
                  </a:lnTo>
                  <a:lnTo>
                    <a:pt x="3376" y="1462"/>
                  </a:lnTo>
                  <a:lnTo>
                    <a:pt x="3334" y="1492"/>
                  </a:lnTo>
                  <a:lnTo>
                    <a:pt x="3285" y="1516"/>
                  </a:lnTo>
                  <a:lnTo>
                    <a:pt x="3233" y="1529"/>
                  </a:lnTo>
                  <a:lnTo>
                    <a:pt x="3178" y="1534"/>
                  </a:lnTo>
                  <a:lnTo>
                    <a:pt x="3178" y="1637"/>
                  </a:lnTo>
                  <a:lnTo>
                    <a:pt x="3173" y="1711"/>
                  </a:lnTo>
                  <a:lnTo>
                    <a:pt x="3160" y="1782"/>
                  </a:lnTo>
                  <a:lnTo>
                    <a:pt x="3140" y="1850"/>
                  </a:lnTo>
                  <a:lnTo>
                    <a:pt x="3111" y="1915"/>
                  </a:lnTo>
                  <a:lnTo>
                    <a:pt x="3075" y="1977"/>
                  </a:lnTo>
                  <a:lnTo>
                    <a:pt x="3032" y="2035"/>
                  </a:lnTo>
                  <a:lnTo>
                    <a:pt x="2983" y="2085"/>
                  </a:lnTo>
                  <a:lnTo>
                    <a:pt x="2927" y="2132"/>
                  </a:lnTo>
                  <a:lnTo>
                    <a:pt x="2865" y="2172"/>
                  </a:lnTo>
                  <a:lnTo>
                    <a:pt x="2800" y="2203"/>
                  </a:lnTo>
                  <a:lnTo>
                    <a:pt x="2137" y="2479"/>
                  </a:lnTo>
                  <a:lnTo>
                    <a:pt x="2041" y="2513"/>
                  </a:lnTo>
                  <a:lnTo>
                    <a:pt x="1943" y="2537"/>
                  </a:lnTo>
                  <a:lnTo>
                    <a:pt x="1844" y="2553"/>
                  </a:lnTo>
                  <a:lnTo>
                    <a:pt x="1742" y="2557"/>
                  </a:lnTo>
                  <a:lnTo>
                    <a:pt x="1641" y="2553"/>
                  </a:lnTo>
                  <a:lnTo>
                    <a:pt x="1541" y="2537"/>
                  </a:lnTo>
                  <a:lnTo>
                    <a:pt x="1443" y="2513"/>
                  </a:lnTo>
                  <a:lnTo>
                    <a:pt x="1348" y="2479"/>
                  </a:lnTo>
                  <a:lnTo>
                    <a:pt x="685" y="2203"/>
                  </a:lnTo>
                  <a:lnTo>
                    <a:pt x="620" y="2172"/>
                  </a:lnTo>
                  <a:lnTo>
                    <a:pt x="558" y="2132"/>
                  </a:lnTo>
                  <a:lnTo>
                    <a:pt x="502" y="2085"/>
                  </a:lnTo>
                  <a:lnTo>
                    <a:pt x="453" y="2035"/>
                  </a:lnTo>
                  <a:lnTo>
                    <a:pt x="410" y="1977"/>
                  </a:lnTo>
                  <a:lnTo>
                    <a:pt x="375" y="1915"/>
                  </a:lnTo>
                  <a:lnTo>
                    <a:pt x="346" y="1850"/>
                  </a:lnTo>
                  <a:lnTo>
                    <a:pt x="324" y="1782"/>
                  </a:lnTo>
                  <a:lnTo>
                    <a:pt x="312" y="1711"/>
                  </a:lnTo>
                  <a:lnTo>
                    <a:pt x="306" y="1637"/>
                  </a:lnTo>
                  <a:lnTo>
                    <a:pt x="306" y="1534"/>
                  </a:lnTo>
                  <a:lnTo>
                    <a:pt x="252" y="1529"/>
                  </a:lnTo>
                  <a:lnTo>
                    <a:pt x="199" y="1516"/>
                  </a:lnTo>
                  <a:lnTo>
                    <a:pt x="152" y="1492"/>
                  </a:lnTo>
                  <a:lnTo>
                    <a:pt x="109" y="1462"/>
                  </a:lnTo>
                  <a:lnTo>
                    <a:pt x="71" y="1426"/>
                  </a:lnTo>
                  <a:lnTo>
                    <a:pt x="42" y="1382"/>
                  </a:lnTo>
                  <a:lnTo>
                    <a:pt x="18" y="1335"/>
                  </a:lnTo>
                  <a:lnTo>
                    <a:pt x="4" y="1283"/>
                  </a:lnTo>
                  <a:lnTo>
                    <a:pt x="0" y="1227"/>
                  </a:lnTo>
                  <a:lnTo>
                    <a:pt x="4" y="1173"/>
                  </a:lnTo>
                  <a:lnTo>
                    <a:pt x="18" y="1120"/>
                  </a:lnTo>
                  <a:lnTo>
                    <a:pt x="42" y="1073"/>
                  </a:lnTo>
                  <a:lnTo>
                    <a:pt x="71" y="1030"/>
                  </a:lnTo>
                  <a:lnTo>
                    <a:pt x="109" y="992"/>
                  </a:lnTo>
                  <a:lnTo>
                    <a:pt x="152" y="963"/>
                  </a:lnTo>
                  <a:lnTo>
                    <a:pt x="199" y="939"/>
                  </a:lnTo>
                  <a:lnTo>
                    <a:pt x="252" y="925"/>
                  </a:lnTo>
                  <a:lnTo>
                    <a:pt x="306" y="921"/>
                  </a:lnTo>
                  <a:lnTo>
                    <a:pt x="306" y="715"/>
                  </a:lnTo>
                  <a:lnTo>
                    <a:pt x="310" y="657"/>
                  </a:lnTo>
                  <a:lnTo>
                    <a:pt x="319" y="596"/>
                  </a:lnTo>
                  <a:lnTo>
                    <a:pt x="333" y="533"/>
                  </a:lnTo>
                  <a:lnTo>
                    <a:pt x="353" y="468"/>
                  </a:lnTo>
                  <a:lnTo>
                    <a:pt x="377" y="404"/>
                  </a:lnTo>
                  <a:lnTo>
                    <a:pt x="406" y="341"/>
                  </a:lnTo>
                  <a:lnTo>
                    <a:pt x="438" y="282"/>
                  </a:lnTo>
                  <a:lnTo>
                    <a:pt x="477" y="224"/>
                  </a:lnTo>
                  <a:lnTo>
                    <a:pt x="516" y="169"/>
                  </a:lnTo>
                  <a:lnTo>
                    <a:pt x="562" y="122"/>
                  </a:lnTo>
                  <a:lnTo>
                    <a:pt x="609" y="81"/>
                  </a:lnTo>
                  <a:lnTo>
                    <a:pt x="658" y="47"/>
                  </a:lnTo>
                  <a:lnTo>
                    <a:pt x="710" y="21"/>
                  </a:lnTo>
                  <a:lnTo>
                    <a:pt x="764" y="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FFE1B2"/>
            </a:solidFill>
            <a:ln w="0">
              <a:solidFill>
                <a:srgbClr val="FFE1B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68"/>
            <p:cNvSpPr>
              <a:spLocks/>
            </p:cNvSpPr>
            <p:nvPr/>
          </p:nvSpPr>
          <p:spPr bwMode="auto">
            <a:xfrm>
              <a:off x="3603" y="2044"/>
              <a:ext cx="513" cy="155"/>
            </a:xfrm>
            <a:custGeom>
              <a:avLst/>
              <a:gdLst>
                <a:gd name="T0" fmla="*/ 916 w 1025"/>
                <a:gd name="T1" fmla="*/ 0 h 309"/>
                <a:gd name="T2" fmla="*/ 941 w 1025"/>
                <a:gd name="T3" fmla="*/ 0 h 309"/>
                <a:gd name="T4" fmla="*/ 967 w 1025"/>
                <a:gd name="T5" fmla="*/ 9 h 309"/>
                <a:gd name="T6" fmla="*/ 989 w 1025"/>
                <a:gd name="T7" fmla="*/ 23 h 309"/>
                <a:gd name="T8" fmla="*/ 1007 w 1025"/>
                <a:gd name="T9" fmla="*/ 43 h 309"/>
                <a:gd name="T10" fmla="*/ 1019 w 1025"/>
                <a:gd name="T11" fmla="*/ 69 h 309"/>
                <a:gd name="T12" fmla="*/ 1025 w 1025"/>
                <a:gd name="T13" fmla="*/ 94 h 309"/>
                <a:gd name="T14" fmla="*/ 1023 w 1025"/>
                <a:gd name="T15" fmla="*/ 121 h 309"/>
                <a:gd name="T16" fmla="*/ 1016 w 1025"/>
                <a:gd name="T17" fmla="*/ 145 h 309"/>
                <a:gd name="T18" fmla="*/ 1001 w 1025"/>
                <a:gd name="T19" fmla="*/ 168 h 309"/>
                <a:gd name="T20" fmla="*/ 979 w 1025"/>
                <a:gd name="T21" fmla="*/ 186 h 309"/>
                <a:gd name="T22" fmla="*/ 927 w 1025"/>
                <a:gd name="T23" fmla="*/ 217 h 309"/>
                <a:gd name="T24" fmla="*/ 869 w 1025"/>
                <a:gd name="T25" fmla="*/ 244 h 309"/>
                <a:gd name="T26" fmla="*/ 806 w 1025"/>
                <a:gd name="T27" fmla="*/ 267 h 309"/>
                <a:gd name="T28" fmla="*/ 737 w 1025"/>
                <a:gd name="T29" fmla="*/ 286 h 309"/>
                <a:gd name="T30" fmla="*/ 664 w 1025"/>
                <a:gd name="T31" fmla="*/ 298 h 309"/>
                <a:gd name="T32" fmla="*/ 590 w 1025"/>
                <a:gd name="T33" fmla="*/ 305 h 309"/>
                <a:gd name="T34" fmla="*/ 512 w 1025"/>
                <a:gd name="T35" fmla="*/ 309 h 309"/>
                <a:gd name="T36" fmla="*/ 434 w 1025"/>
                <a:gd name="T37" fmla="*/ 305 h 309"/>
                <a:gd name="T38" fmla="*/ 360 w 1025"/>
                <a:gd name="T39" fmla="*/ 298 h 309"/>
                <a:gd name="T40" fmla="*/ 288 w 1025"/>
                <a:gd name="T41" fmla="*/ 286 h 309"/>
                <a:gd name="T42" fmla="*/ 219 w 1025"/>
                <a:gd name="T43" fmla="*/ 267 h 309"/>
                <a:gd name="T44" fmla="*/ 156 w 1025"/>
                <a:gd name="T45" fmla="*/ 244 h 309"/>
                <a:gd name="T46" fmla="*/ 98 w 1025"/>
                <a:gd name="T47" fmla="*/ 217 h 309"/>
                <a:gd name="T48" fmla="*/ 45 w 1025"/>
                <a:gd name="T49" fmla="*/ 186 h 309"/>
                <a:gd name="T50" fmla="*/ 23 w 1025"/>
                <a:gd name="T51" fmla="*/ 168 h 309"/>
                <a:gd name="T52" fmla="*/ 9 w 1025"/>
                <a:gd name="T53" fmla="*/ 145 h 309"/>
                <a:gd name="T54" fmla="*/ 2 w 1025"/>
                <a:gd name="T55" fmla="*/ 121 h 309"/>
                <a:gd name="T56" fmla="*/ 0 w 1025"/>
                <a:gd name="T57" fmla="*/ 94 h 309"/>
                <a:gd name="T58" fmla="*/ 5 w 1025"/>
                <a:gd name="T59" fmla="*/ 69 h 309"/>
                <a:gd name="T60" fmla="*/ 18 w 1025"/>
                <a:gd name="T61" fmla="*/ 43 h 309"/>
                <a:gd name="T62" fmla="*/ 36 w 1025"/>
                <a:gd name="T63" fmla="*/ 23 h 309"/>
                <a:gd name="T64" fmla="*/ 58 w 1025"/>
                <a:gd name="T65" fmla="*/ 9 h 309"/>
                <a:gd name="T66" fmla="*/ 83 w 1025"/>
                <a:gd name="T67" fmla="*/ 2 h 309"/>
                <a:gd name="T68" fmla="*/ 108 w 1025"/>
                <a:gd name="T69" fmla="*/ 0 h 309"/>
                <a:gd name="T70" fmla="*/ 136 w 1025"/>
                <a:gd name="T71" fmla="*/ 5 h 309"/>
                <a:gd name="T72" fmla="*/ 159 w 1025"/>
                <a:gd name="T73" fmla="*/ 16 h 309"/>
                <a:gd name="T74" fmla="*/ 204 w 1025"/>
                <a:gd name="T75" fmla="*/ 42 h 309"/>
                <a:gd name="T76" fmla="*/ 257 w 1025"/>
                <a:gd name="T77" fmla="*/ 63 h 309"/>
                <a:gd name="T78" fmla="*/ 313 w 1025"/>
                <a:gd name="T79" fmla="*/ 81 h 309"/>
                <a:gd name="T80" fmla="*/ 376 w 1025"/>
                <a:gd name="T81" fmla="*/ 94 h 309"/>
                <a:gd name="T82" fmla="*/ 443 w 1025"/>
                <a:gd name="T83" fmla="*/ 101 h 309"/>
                <a:gd name="T84" fmla="*/ 512 w 1025"/>
                <a:gd name="T85" fmla="*/ 105 h 309"/>
                <a:gd name="T86" fmla="*/ 581 w 1025"/>
                <a:gd name="T87" fmla="*/ 101 h 309"/>
                <a:gd name="T88" fmla="*/ 648 w 1025"/>
                <a:gd name="T89" fmla="*/ 94 h 309"/>
                <a:gd name="T90" fmla="*/ 711 w 1025"/>
                <a:gd name="T91" fmla="*/ 81 h 309"/>
                <a:gd name="T92" fmla="*/ 769 w 1025"/>
                <a:gd name="T93" fmla="*/ 63 h 309"/>
                <a:gd name="T94" fmla="*/ 820 w 1025"/>
                <a:gd name="T95" fmla="*/ 42 h 309"/>
                <a:gd name="T96" fmla="*/ 865 w 1025"/>
                <a:gd name="T97" fmla="*/ 16 h 309"/>
                <a:gd name="T98" fmla="*/ 889 w 1025"/>
                <a:gd name="T99" fmla="*/ 4 h 309"/>
                <a:gd name="T100" fmla="*/ 916 w 1025"/>
                <a:gd name="T10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5" h="309">
                  <a:moveTo>
                    <a:pt x="916" y="0"/>
                  </a:moveTo>
                  <a:lnTo>
                    <a:pt x="941" y="0"/>
                  </a:lnTo>
                  <a:lnTo>
                    <a:pt x="967" y="9"/>
                  </a:lnTo>
                  <a:lnTo>
                    <a:pt x="989" y="23"/>
                  </a:lnTo>
                  <a:lnTo>
                    <a:pt x="1007" y="43"/>
                  </a:lnTo>
                  <a:lnTo>
                    <a:pt x="1019" y="69"/>
                  </a:lnTo>
                  <a:lnTo>
                    <a:pt x="1025" y="94"/>
                  </a:lnTo>
                  <a:lnTo>
                    <a:pt x="1023" y="121"/>
                  </a:lnTo>
                  <a:lnTo>
                    <a:pt x="1016" y="145"/>
                  </a:lnTo>
                  <a:lnTo>
                    <a:pt x="1001" y="168"/>
                  </a:lnTo>
                  <a:lnTo>
                    <a:pt x="979" y="186"/>
                  </a:lnTo>
                  <a:lnTo>
                    <a:pt x="927" y="217"/>
                  </a:lnTo>
                  <a:lnTo>
                    <a:pt x="869" y="244"/>
                  </a:lnTo>
                  <a:lnTo>
                    <a:pt x="806" y="267"/>
                  </a:lnTo>
                  <a:lnTo>
                    <a:pt x="737" y="286"/>
                  </a:lnTo>
                  <a:lnTo>
                    <a:pt x="664" y="298"/>
                  </a:lnTo>
                  <a:lnTo>
                    <a:pt x="590" y="305"/>
                  </a:lnTo>
                  <a:lnTo>
                    <a:pt x="512" y="309"/>
                  </a:lnTo>
                  <a:lnTo>
                    <a:pt x="434" y="305"/>
                  </a:lnTo>
                  <a:lnTo>
                    <a:pt x="360" y="298"/>
                  </a:lnTo>
                  <a:lnTo>
                    <a:pt x="288" y="286"/>
                  </a:lnTo>
                  <a:lnTo>
                    <a:pt x="219" y="267"/>
                  </a:lnTo>
                  <a:lnTo>
                    <a:pt x="156" y="244"/>
                  </a:lnTo>
                  <a:lnTo>
                    <a:pt x="98" y="217"/>
                  </a:lnTo>
                  <a:lnTo>
                    <a:pt x="45" y="186"/>
                  </a:lnTo>
                  <a:lnTo>
                    <a:pt x="23" y="168"/>
                  </a:lnTo>
                  <a:lnTo>
                    <a:pt x="9" y="145"/>
                  </a:lnTo>
                  <a:lnTo>
                    <a:pt x="2" y="121"/>
                  </a:lnTo>
                  <a:lnTo>
                    <a:pt x="0" y="94"/>
                  </a:lnTo>
                  <a:lnTo>
                    <a:pt x="5" y="69"/>
                  </a:lnTo>
                  <a:lnTo>
                    <a:pt x="18" y="43"/>
                  </a:lnTo>
                  <a:lnTo>
                    <a:pt x="36" y="23"/>
                  </a:lnTo>
                  <a:lnTo>
                    <a:pt x="58" y="9"/>
                  </a:lnTo>
                  <a:lnTo>
                    <a:pt x="83" y="2"/>
                  </a:lnTo>
                  <a:lnTo>
                    <a:pt x="108" y="0"/>
                  </a:lnTo>
                  <a:lnTo>
                    <a:pt x="136" y="5"/>
                  </a:lnTo>
                  <a:lnTo>
                    <a:pt x="159" y="16"/>
                  </a:lnTo>
                  <a:lnTo>
                    <a:pt x="204" y="42"/>
                  </a:lnTo>
                  <a:lnTo>
                    <a:pt x="257" y="63"/>
                  </a:lnTo>
                  <a:lnTo>
                    <a:pt x="313" y="81"/>
                  </a:lnTo>
                  <a:lnTo>
                    <a:pt x="376" y="94"/>
                  </a:lnTo>
                  <a:lnTo>
                    <a:pt x="443" y="101"/>
                  </a:lnTo>
                  <a:lnTo>
                    <a:pt x="512" y="105"/>
                  </a:lnTo>
                  <a:lnTo>
                    <a:pt x="581" y="101"/>
                  </a:lnTo>
                  <a:lnTo>
                    <a:pt x="648" y="94"/>
                  </a:lnTo>
                  <a:lnTo>
                    <a:pt x="711" y="81"/>
                  </a:lnTo>
                  <a:lnTo>
                    <a:pt x="769" y="63"/>
                  </a:lnTo>
                  <a:lnTo>
                    <a:pt x="820" y="42"/>
                  </a:lnTo>
                  <a:lnTo>
                    <a:pt x="865" y="16"/>
                  </a:lnTo>
                  <a:lnTo>
                    <a:pt x="889" y="4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69"/>
            <p:cNvSpPr>
              <a:spLocks/>
            </p:cNvSpPr>
            <p:nvPr/>
          </p:nvSpPr>
          <p:spPr bwMode="auto">
            <a:xfrm>
              <a:off x="2989" y="1341"/>
              <a:ext cx="1241" cy="1090"/>
            </a:xfrm>
            <a:custGeom>
              <a:avLst/>
              <a:gdLst>
                <a:gd name="T0" fmla="*/ 2483 w 2483"/>
                <a:gd name="T1" fmla="*/ 125 h 2181"/>
                <a:gd name="T2" fmla="*/ 2287 w 2483"/>
                <a:gd name="T3" fmla="*/ 268 h 2181"/>
                <a:gd name="T4" fmla="*/ 2066 w 2483"/>
                <a:gd name="T5" fmla="*/ 405 h 2181"/>
                <a:gd name="T6" fmla="*/ 1827 w 2483"/>
                <a:gd name="T7" fmla="*/ 535 h 2181"/>
                <a:gd name="T8" fmla="*/ 1577 w 2483"/>
                <a:gd name="T9" fmla="*/ 653 h 2181"/>
                <a:gd name="T10" fmla="*/ 1324 w 2483"/>
                <a:gd name="T11" fmla="*/ 752 h 2181"/>
                <a:gd name="T12" fmla="*/ 1072 w 2483"/>
                <a:gd name="T13" fmla="*/ 830 h 2181"/>
                <a:gd name="T14" fmla="*/ 831 w 2483"/>
                <a:gd name="T15" fmla="*/ 878 h 2181"/>
                <a:gd name="T16" fmla="*/ 717 w 2483"/>
                <a:gd name="T17" fmla="*/ 1332 h 2181"/>
                <a:gd name="T18" fmla="*/ 732 w 2483"/>
                <a:gd name="T19" fmla="*/ 1451 h 2181"/>
                <a:gd name="T20" fmla="*/ 775 w 2483"/>
                <a:gd name="T21" fmla="*/ 1562 h 2181"/>
                <a:gd name="T22" fmla="*/ 846 w 2483"/>
                <a:gd name="T23" fmla="*/ 1659 h 2181"/>
                <a:gd name="T24" fmla="*/ 946 w 2483"/>
                <a:gd name="T25" fmla="*/ 1762 h 2181"/>
                <a:gd name="T26" fmla="*/ 1080 w 2483"/>
                <a:gd name="T27" fmla="*/ 1887 h 2181"/>
                <a:gd name="T28" fmla="*/ 1246 w 2483"/>
                <a:gd name="T29" fmla="*/ 2028 h 2181"/>
                <a:gd name="T30" fmla="*/ 1447 w 2483"/>
                <a:gd name="T31" fmla="*/ 2181 h 2181"/>
                <a:gd name="T32" fmla="*/ 685 w 2483"/>
                <a:gd name="T33" fmla="*/ 1871 h 2181"/>
                <a:gd name="T34" fmla="*/ 558 w 2483"/>
                <a:gd name="T35" fmla="*/ 1800 h 2181"/>
                <a:gd name="T36" fmla="*/ 453 w 2483"/>
                <a:gd name="T37" fmla="*/ 1703 h 2181"/>
                <a:gd name="T38" fmla="*/ 375 w 2483"/>
                <a:gd name="T39" fmla="*/ 1583 h 2181"/>
                <a:gd name="T40" fmla="*/ 324 w 2483"/>
                <a:gd name="T41" fmla="*/ 1450 h 2181"/>
                <a:gd name="T42" fmla="*/ 306 w 2483"/>
                <a:gd name="T43" fmla="*/ 1305 h 2181"/>
                <a:gd name="T44" fmla="*/ 252 w 2483"/>
                <a:gd name="T45" fmla="*/ 1197 h 2181"/>
                <a:gd name="T46" fmla="*/ 152 w 2483"/>
                <a:gd name="T47" fmla="*/ 1160 h 2181"/>
                <a:gd name="T48" fmla="*/ 71 w 2483"/>
                <a:gd name="T49" fmla="*/ 1094 h 2181"/>
                <a:gd name="T50" fmla="*/ 18 w 2483"/>
                <a:gd name="T51" fmla="*/ 1003 h 2181"/>
                <a:gd name="T52" fmla="*/ 0 w 2483"/>
                <a:gd name="T53" fmla="*/ 895 h 2181"/>
                <a:gd name="T54" fmla="*/ 18 w 2483"/>
                <a:gd name="T55" fmla="*/ 788 h 2181"/>
                <a:gd name="T56" fmla="*/ 71 w 2483"/>
                <a:gd name="T57" fmla="*/ 698 h 2181"/>
                <a:gd name="T58" fmla="*/ 152 w 2483"/>
                <a:gd name="T59" fmla="*/ 631 h 2181"/>
                <a:gd name="T60" fmla="*/ 252 w 2483"/>
                <a:gd name="T61" fmla="*/ 593 h 2181"/>
                <a:gd name="T62" fmla="*/ 306 w 2483"/>
                <a:gd name="T63" fmla="*/ 587 h 2181"/>
                <a:gd name="T64" fmla="*/ 576 w 2483"/>
                <a:gd name="T65" fmla="*/ 578 h 2181"/>
                <a:gd name="T66" fmla="*/ 833 w 2483"/>
                <a:gd name="T67" fmla="*/ 548 h 2181"/>
                <a:gd name="T68" fmla="*/ 1080 w 2483"/>
                <a:gd name="T69" fmla="*/ 503 h 2181"/>
                <a:gd name="T70" fmla="*/ 1309 w 2483"/>
                <a:gd name="T71" fmla="*/ 447 h 2181"/>
                <a:gd name="T72" fmla="*/ 1521 w 2483"/>
                <a:gd name="T73" fmla="*/ 381 h 2181"/>
                <a:gd name="T74" fmla="*/ 1715 w 2483"/>
                <a:gd name="T75" fmla="*/ 311 h 2181"/>
                <a:gd name="T76" fmla="*/ 1887 w 2483"/>
                <a:gd name="T77" fmla="*/ 242 h 2181"/>
                <a:gd name="T78" fmla="*/ 2036 w 2483"/>
                <a:gd name="T79" fmla="*/ 174 h 2181"/>
                <a:gd name="T80" fmla="*/ 2159 w 2483"/>
                <a:gd name="T81" fmla="*/ 112 h 2181"/>
                <a:gd name="T82" fmla="*/ 2255 w 2483"/>
                <a:gd name="T83" fmla="*/ 62 h 2181"/>
                <a:gd name="T84" fmla="*/ 2320 w 2483"/>
                <a:gd name="T85" fmla="*/ 24 h 2181"/>
                <a:gd name="T86" fmla="*/ 2353 w 2483"/>
                <a:gd name="T87" fmla="*/ 2 h 2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83" h="2181">
                  <a:moveTo>
                    <a:pt x="2358" y="0"/>
                  </a:moveTo>
                  <a:lnTo>
                    <a:pt x="2483" y="125"/>
                  </a:lnTo>
                  <a:lnTo>
                    <a:pt x="2389" y="197"/>
                  </a:lnTo>
                  <a:lnTo>
                    <a:pt x="2287" y="268"/>
                  </a:lnTo>
                  <a:lnTo>
                    <a:pt x="2181" y="336"/>
                  </a:lnTo>
                  <a:lnTo>
                    <a:pt x="2066" y="405"/>
                  </a:lnTo>
                  <a:lnTo>
                    <a:pt x="1949" y="472"/>
                  </a:lnTo>
                  <a:lnTo>
                    <a:pt x="1827" y="535"/>
                  </a:lnTo>
                  <a:lnTo>
                    <a:pt x="1702" y="597"/>
                  </a:lnTo>
                  <a:lnTo>
                    <a:pt x="1577" y="653"/>
                  </a:lnTo>
                  <a:lnTo>
                    <a:pt x="1451" y="705"/>
                  </a:lnTo>
                  <a:lnTo>
                    <a:pt x="1324" y="752"/>
                  </a:lnTo>
                  <a:lnTo>
                    <a:pt x="1197" y="794"/>
                  </a:lnTo>
                  <a:lnTo>
                    <a:pt x="1072" y="830"/>
                  </a:lnTo>
                  <a:lnTo>
                    <a:pt x="951" y="859"/>
                  </a:lnTo>
                  <a:lnTo>
                    <a:pt x="831" y="878"/>
                  </a:lnTo>
                  <a:lnTo>
                    <a:pt x="717" y="891"/>
                  </a:lnTo>
                  <a:lnTo>
                    <a:pt x="717" y="1332"/>
                  </a:lnTo>
                  <a:lnTo>
                    <a:pt x="721" y="1392"/>
                  </a:lnTo>
                  <a:lnTo>
                    <a:pt x="732" y="1451"/>
                  </a:lnTo>
                  <a:lnTo>
                    <a:pt x="750" y="1507"/>
                  </a:lnTo>
                  <a:lnTo>
                    <a:pt x="775" y="1562"/>
                  </a:lnTo>
                  <a:lnTo>
                    <a:pt x="806" y="1612"/>
                  </a:lnTo>
                  <a:lnTo>
                    <a:pt x="846" y="1659"/>
                  </a:lnTo>
                  <a:lnTo>
                    <a:pt x="891" y="1708"/>
                  </a:lnTo>
                  <a:lnTo>
                    <a:pt x="946" y="1762"/>
                  </a:lnTo>
                  <a:lnTo>
                    <a:pt x="1009" y="1822"/>
                  </a:lnTo>
                  <a:lnTo>
                    <a:pt x="1080" y="1887"/>
                  </a:lnTo>
                  <a:lnTo>
                    <a:pt x="1157" y="1956"/>
                  </a:lnTo>
                  <a:lnTo>
                    <a:pt x="1246" y="2028"/>
                  </a:lnTo>
                  <a:lnTo>
                    <a:pt x="1342" y="2104"/>
                  </a:lnTo>
                  <a:lnTo>
                    <a:pt x="1447" y="2181"/>
                  </a:lnTo>
                  <a:lnTo>
                    <a:pt x="1348" y="2147"/>
                  </a:lnTo>
                  <a:lnTo>
                    <a:pt x="685" y="1871"/>
                  </a:lnTo>
                  <a:lnTo>
                    <a:pt x="620" y="1840"/>
                  </a:lnTo>
                  <a:lnTo>
                    <a:pt x="558" y="1800"/>
                  </a:lnTo>
                  <a:lnTo>
                    <a:pt x="502" y="1753"/>
                  </a:lnTo>
                  <a:lnTo>
                    <a:pt x="453" y="1703"/>
                  </a:lnTo>
                  <a:lnTo>
                    <a:pt x="410" y="1645"/>
                  </a:lnTo>
                  <a:lnTo>
                    <a:pt x="375" y="1583"/>
                  </a:lnTo>
                  <a:lnTo>
                    <a:pt x="346" y="1518"/>
                  </a:lnTo>
                  <a:lnTo>
                    <a:pt x="324" y="1450"/>
                  </a:lnTo>
                  <a:lnTo>
                    <a:pt x="312" y="1379"/>
                  </a:lnTo>
                  <a:lnTo>
                    <a:pt x="306" y="1305"/>
                  </a:lnTo>
                  <a:lnTo>
                    <a:pt x="306" y="1202"/>
                  </a:lnTo>
                  <a:lnTo>
                    <a:pt x="252" y="1197"/>
                  </a:lnTo>
                  <a:lnTo>
                    <a:pt x="199" y="1184"/>
                  </a:lnTo>
                  <a:lnTo>
                    <a:pt x="152" y="1160"/>
                  </a:lnTo>
                  <a:lnTo>
                    <a:pt x="109" y="1130"/>
                  </a:lnTo>
                  <a:lnTo>
                    <a:pt x="71" y="1094"/>
                  </a:lnTo>
                  <a:lnTo>
                    <a:pt x="42" y="1050"/>
                  </a:lnTo>
                  <a:lnTo>
                    <a:pt x="18" y="1003"/>
                  </a:lnTo>
                  <a:lnTo>
                    <a:pt x="4" y="951"/>
                  </a:lnTo>
                  <a:lnTo>
                    <a:pt x="0" y="895"/>
                  </a:lnTo>
                  <a:lnTo>
                    <a:pt x="4" y="841"/>
                  </a:lnTo>
                  <a:lnTo>
                    <a:pt x="18" y="788"/>
                  </a:lnTo>
                  <a:lnTo>
                    <a:pt x="42" y="741"/>
                  </a:lnTo>
                  <a:lnTo>
                    <a:pt x="71" y="698"/>
                  </a:lnTo>
                  <a:lnTo>
                    <a:pt x="109" y="660"/>
                  </a:lnTo>
                  <a:lnTo>
                    <a:pt x="152" y="631"/>
                  </a:lnTo>
                  <a:lnTo>
                    <a:pt x="199" y="607"/>
                  </a:lnTo>
                  <a:lnTo>
                    <a:pt x="252" y="593"/>
                  </a:lnTo>
                  <a:lnTo>
                    <a:pt x="306" y="589"/>
                  </a:lnTo>
                  <a:lnTo>
                    <a:pt x="306" y="587"/>
                  </a:lnTo>
                  <a:lnTo>
                    <a:pt x="442" y="586"/>
                  </a:lnTo>
                  <a:lnTo>
                    <a:pt x="576" y="578"/>
                  </a:lnTo>
                  <a:lnTo>
                    <a:pt x="706" y="566"/>
                  </a:lnTo>
                  <a:lnTo>
                    <a:pt x="833" y="548"/>
                  </a:lnTo>
                  <a:lnTo>
                    <a:pt x="958" y="528"/>
                  </a:lnTo>
                  <a:lnTo>
                    <a:pt x="1080" y="503"/>
                  </a:lnTo>
                  <a:lnTo>
                    <a:pt x="1195" y="475"/>
                  </a:lnTo>
                  <a:lnTo>
                    <a:pt x="1309" y="447"/>
                  </a:lnTo>
                  <a:lnTo>
                    <a:pt x="1418" y="414"/>
                  </a:lnTo>
                  <a:lnTo>
                    <a:pt x="1521" y="381"/>
                  </a:lnTo>
                  <a:lnTo>
                    <a:pt x="1621" y="347"/>
                  </a:lnTo>
                  <a:lnTo>
                    <a:pt x="1715" y="311"/>
                  </a:lnTo>
                  <a:lnTo>
                    <a:pt x="1804" y="277"/>
                  </a:lnTo>
                  <a:lnTo>
                    <a:pt x="1887" y="242"/>
                  </a:lnTo>
                  <a:lnTo>
                    <a:pt x="1965" y="208"/>
                  </a:lnTo>
                  <a:lnTo>
                    <a:pt x="2036" y="174"/>
                  </a:lnTo>
                  <a:lnTo>
                    <a:pt x="2101" y="143"/>
                  </a:lnTo>
                  <a:lnTo>
                    <a:pt x="2159" y="112"/>
                  </a:lnTo>
                  <a:lnTo>
                    <a:pt x="2209" y="85"/>
                  </a:lnTo>
                  <a:lnTo>
                    <a:pt x="2255" y="62"/>
                  </a:lnTo>
                  <a:lnTo>
                    <a:pt x="2291" y="40"/>
                  </a:lnTo>
                  <a:lnTo>
                    <a:pt x="2320" y="24"/>
                  </a:lnTo>
                  <a:lnTo>
                    <a:pt x="2340" y="11"/>
                  </a:lnTo>
                  <a:lnTo>
                    <a:pt x="2353" y="2"/>
                  </a:lnTo>
                  <a:lnTo>
                    <a:pt x="2358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70"/>
            <p:cNvSpPr>
              <a:spLocks/>
            </p:cNvSpPr>
            <p:nvPr/>
          </p:nvSpPr>
          <p:spPr bwMode="auto">
            <a:xfrm>
              <a:off x="2929" y="2692"/>
              <a:ext cx="1861" cy="887"/>
            </a:xfrm>
            <a:custGeom>
              <a:avLst/>
              <a:gdLst>
                <a:gd name="T0" fmla="*/ 628 w 3723"/>
                <a:gd name="T1" fmla="*/ 2 h 1773"/>
                <a:gd name="T2" fmla="*/ 664 w 3723"/>
                <a:gd name="T3" fmla="*/ 27 h 1773"/>
                <a:gd name="T4" fmla="*/ 708 w 3723"/>
                <a:gd name="T5" fmla="*/ 152 h 1773"/>
                <a:gd name="T6" fmla="*/ 798 w 3723"/>
                <a:gd name="T7" fmla="*/ 343 h 1773"/>
                <a:gd name="T8" fmla="*/ 920 w 3723"/>
                <a:gd name="T9" fmla="*/ 515 h 1773"/>
                <a:gd name="T10" fmla="*/ 1068 w 3723"/>
                <a:gd name="T11" fmla="*/ 665 h 1773"/>
                <a:gd name="T12" fmla="*/ 1240 w 3723"/>
                <a:gd name="T13" fmla="*/ 786 h 1773"/>
                <a:gd name="T14" fmla="*/ 1432 w 3723"/>
                <a:gd name="T15" fmla="*/ 878 h 1773"/>
                <a:gd name="T16" fmla="*/ 1640 w 3723"/>
                <a:gd name="T17" fmla="*/ 934 h 1773"/>
                <a:gd name="T18" fmla="*/ 1861 w 3723"/>
                <a:gd name="T19" fmla="*/ 954 h 1773"/>
                <a:gd name="T20" fmla="*/ 2082 w 3723"/>
                <a:gd name="T21" fmla="*/ 934 h 1773"/>
                <a:gd name="T22" fmla="*/ 2292 w 3723"/>
                <a:gd name="T23" fmla="*/ 878 h 1773"/>
                <a:gd name="T24" fmla="*/ 2484 w 3723"/>
                <a:gd name="T25" fmla="*/ 786 h 1773"/>
                <a:gd name="T26" fmla="*/ 2656 w 3723"/>
                <a:gd name="T27" fmla="*/ 665 h 1773"/>
                <a:gd name="T28" fmla="*/ 2803 w 3723"/>
                <a:gd name="T29" fmla="*/ 517 h 1773"/>
                <a:gd name="T30" fmla="*/ 2924 w 3723"/>
                <a:gd name="T31" fmla="*/ 343 h 1773"/>
                <a:gd name="T32" fmla="*/ 3017 w 3723"/>
                <a:gd name="T33" fmla="*/ 152 h 1773"/>
                <a:gd name="T34" fmla="*/ 3058 w 3723"/>
                <a:gd name="T35" fmla="*/ 29 h 1773"/>
                <a:gd name="T36" fmla="*/ 3094 w 3723"/>
                <a:gd name="T37" fmla="*/ 2 h 1773"/>
                <a:gd name="T38" fmla="*/ 3142 w 3723"/>
                <a:gd name="T39" fmla="*/ 7 h 1773"/>
                <a:gd name="T40" fmla="*/ 3424 w 3723"/>
                <a:gd name="T41" fmla="*/ 153 h 1773"/>
                <a:gd name="T42" fmla="*/ 3527 w 3723"/>
                <a:gd name="T43" fmla="*/ 249 h 1773"/>
                <a:gd name="T44" fmla="*/ 3602 w 3723"/>
                <a:gd name="T45" fmla="*/ 368 h 1773"/>
                <a:gd name="T46" fmla="*/ 3641 w 3723"/>
                <a:gd name="T47" fmla="*/ 508 h 1773"/>
                <a:gd name="T48" fmla="*/ 2989 w 3723"/>
                <a:gd name="T49" fmla="*/ 1364 h 1773"/>
                <a:gd name="T50" fmla="*/ 733 w 3723"/>
                <a:gd name="T51" fmla="*/ 1773 h 1773"/>
                <a:gd name="T52" fmla="*/ 728 w 3723"/>
                <a:gd name="T53" fmla="*/ 1362 h 1773"/>
                <a:gd name="T54" fmla="*/ 690 w 3723"/>
                <a:gd name="T55" fmla="*/ 1350 h 1773"/>
                <a:gd name="T56" fmla="*/ 617 w 3723"/>
                <a:gd name="T57" fmla="*/ 1328 h 1773"/>
                <a:gd name="T58" fmla="*/ 523 w 3723"/>
                <a:gd name="T59" fmla="*/ 1299 h 1773"/>
                <a:gd name="T60" fmla="*/ 411 w 3723"/>
                <a:gd name="T61" fmla="*/ 1265 h 1773"/>
                <a:gd name="T62" fmla="*/ 289 w 3723"/>
                <a:gd name="T63" fmla="*/ 1227 h 1773"/>
                <a:gd name="T64" fmla="*/ 168 w 3723"/>
                <a:gd name="T65" fmla="*/ 1187 h 1773"/>
                <a:gd name="T66" fmla="*/ 52 w 3723"/>
                <a:gd name="T67" fmla="*/ 1149 h 1773"/>
                <a:gd name="T68" fmla="*/ 83 w 3723"/>
                <a:gd name="T69" fmla="*/ 508 h 1773"/>
                <a:gd name="T70" fmla="*/ 114 w 3723"/>
                <a:gd name="T71" fmla="*/ 385 h 1773"/>
                <a:gd name="T72" fmla="*/ 175 w 3723"/>
                <a:gd name="T73" fmla="*/ 276 h 1773"/>
                <a:gd name="T74" fmla="*/ 266 w 3723"/>
                <a:gd name="T75" fmla="*/ 182 h 1773"/>
                <a:gd name="T76" fmla="*/ 382 w 3723"/>
                <a:gd name="T77" fmla="*/ 106 h 1773"/>
                <a:gd name="T78" fmla="*/ 605 w 3723"/>
                <a:gd name="T79" fmla="*/ 0 h 1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23" h="1773">
                  <a:moveTo>
                    <a:pt x="605" y="0"/>
                  </a:moveTo>
                  <a:lnTo>
                    <a:pt x="628" y="2"/>
                  </a:lnTo>
                  <a:lnTo>
                    <a:pt x="648" y="11"/>
                  </a:lnTo>
                  <a:lnTo>
                    <a:pt x="664" y="27"/>
                  </a:lnTo>
                  <a:lnTo>
                    <a:pt x="673" y="49"/>
                  </a:lnTo>
                  <a:lnTo>
                    <a:pt x="708" y="152"/>
                  </a:lnTo>
                  <a:lnTo>
                    <a:pt x="748" y="249"/>
                  </a:lnTo>
                  <a:lnTo>
                    <a:pt x="798" y="343"/>
                  </a:lnTo>
                  <a:lnTo>
                    <a:pt x="854" y="432"/>
                  </a:lnTo>
                  <a:lnTo>
                    <a:pt x="920" y="515"/>
                  </a:lnTo>
                  <a:lnTo>
                    <a:pt x="990" y="593"/>
                  </a:lnTo>
                  <a:lnTo>
                    <a:pt x="1068" y="665"/>
                  </a:lnTo>
                  <a:lnTo>
                    <a:pt x="1151" y="728"/>
                  </a:lnTo>
                  <a:lnTo>
                    <a:pt x="1240" y="786"/>
                  </a:lnTo>
                  <a:lnTo>
                    <a:pt x="1333" y="835"/>
                  </a:lnTo>
                  <a:lnTo>
                    <a:pt x="1432" y="878"/>
                  </a:lnTo>
                  <a:lnTo>
                    <a:pt x="1534" y="911"/>
                  </a:lnTo>
                  <a:lnTo>
                    <a:pt x="1640" y="934"/>
                  </a:lnTo>
                  <a:lnTo>
                    <a:pt x="1749" y="949"/>
                  </a:lnTo>
                  <a:lnTo>
                    <a:pt x="1861" y="954"/>
                  </a:lnTo>
                  <a:lnTo>
                    <a:pt x="1974" y="949"/>
                  </a:lnTo>
                  <a:lnTo>
                    <a:pt x="2082" y="934"/>
                  </a:lnTo>
                  <a:lnTo>
                    <a:pt x="2189" y="911"/>
                  </a:lnTo>
                  <a:lnTo>
                    <a:pt x="2292" y="878"/>
                  </a:lnTo>
                  <a:lnTo>
                    <a:pt x="2390" y="837"/>
                  </a:lnTo>
                  <a:lnTo>
                    <a:pt x="2484" y="786"/>
                  </a:lnTo>
                  <a:lnTo>
                    <a:pt x="2573" y="728"/>
                  </a:lnTo>
                  <a:lnTo>
                    <a:pt x="2656" y="665"/>
                  </a:lnTo>
                  <a:lnTo>
                    <a:pt x="2732" y="593"/>
                  </a:lnTo>
                  <a:lnTo>
                    <a:pt x="2803" y="517"/>
                  </a:lnTo>
                  <a:lnTo>
                    <a:pt x="2868" y="432"/>
                  </a:lnTo>
                  <a:lnTo>
                    <a:pt x="2924" y="343"/>
                  </a:lnTo>
                  <a:lnTo>
                    <a:pt x="2975" y="251"/>
                  </a:lnTo>
                  <a:lnTo>
                    <a:pt x="3017" y="152"/>
                  </a:lnTo>
                  <a:lnTo>
                    <a:pt x="3049" y="50"/>
                  </a:lnTo>
                  <a:lnTo>
                    <a:pt x="3058" y="29"/>
                  </a:lnTo>
                  <a:lnTo>
                    <a:pt x="3075" y="12"/>
                  </a:lnTo>
                  <a:lnTo>
                    <a:pt x="3094" y="2"/>
                  </a:lnTo>
                  <a:lnTo>
                    <a:pt x="3118" y="0"/>
                  </a:lnTo>
                  <a:lnTo>
                    <a:pt x="3142" y="7"/>
                  </a:lnTo>
                  <a:lnTo>
                    <a:pt x="3362" y="117"/>
                  </a:lnTo>
                  <a:lnTo>
                    <a:pt x="3424" y="153"/>
                  </a:lnTo>
                  <a:lnTo>
                    <a:pt x="3480" y="199"/>
                  </a:lnTo>
                  <a:lnTo>
                    <a:pt x="3527" y="249"/>
                  </a:lnTo>
                  <a:lnTo>
                    <a:pt x="3569" y="307"/>
                  </a:lnTo>
                  <a:lnTo>
                    <a:pt x="3602" y="368"/>
                  </a:lnTo>
                  <a:lnTo>
                    <a:pt x="3625" y="435"/>
                  </a:lnTo>
                  <a:lnTo>
                    <a:pt x="3641" y="508"/>
                  </a:lnTo>
                  <a:lnTo>
                    <a:pt x="3723" y="1120"/>
                  </a:lnTo>
                  <a:lnTo>
                    <a:pt x="2989" y="1364"/>
                  </a:lnTo>
                  <a:lnTo>
                    <a:pt x="2989" y="1773"/>
                  </a:lnTo>
                  <a:lnTo>
                    <a:pt x="733" y="1773"/>
                  </a:lnTo>
                  <a:lnTo>
                    <a:pt x="733" y="1364"/>
                  </a:lnTo>
                  <a:lnTo>
                    <a:pt x="728" y="1362"/>
                  </a:lnTo>
                  <a:lnTo>
                    <a:pt x="713" y="1357"/>
                  </a:lnTo>
                  <a:lnTo>
                    <a:pt x="690" y="1350"/>
                  </a:lnTo>
                  <a:lnTo>
                    <a:pt x="657" y="1341"/>
                  </a:lnTo>
                  <a:lnTo>
                    <a:pt x="617" y="1328"/>
                  </a:lnTo>
                  <a:lnTo>
                    <a:pt x="572" y="1315"/>
                  </a:lnTo>
                  <a:lnTo>
                    <a:pt x="523" y="1299"/>
                  </a:lnTo>
                  <a:lnTo>
                    <a:pt x="469" y="1283"/>
                  </a:lnTo>
                  <a:lnTo>
                    <a:pt x="411" y="1265"/>
                  </a:lnTo>
                  <a:lnTo>
                    <a:pt x="351" y="1245"/>
                  </a:lnTo>
                  <a:lnTo>
                    <a:pt x="289" y="1227"/>
                  </a:lnTo>
                  <a:lnTo>
                    <a:pt x="228" y="1207"/>
                  </a:lnTo>
                  <a:lnTo>
                    <a:pt x="168" y="1187"/>
                  </a:lnTo>
                  <a:lnTo>
                    <a:pt x="108" y="1167"/>
                  </a:lnTo>
                  <a:lnTo>
                    <a:pt x="52" y="1149"/>
                  </a:lnTo>
                  <a:lnTo>
                    <a:pt x="0" y="1131"/>
                  </a:lnTo>
                  <a:lnTo>
                    <a:pt x="83" y="508"/>
                  </a:lnTo>
                  <a:lnTo>
                    <a:pt x="94" y="444"/>
                  </a:lnTo>
                  <a:lnTo>
                    <a:pt x="114" y="385"/>
                  </a:lnTo>
                  <a:lnTo>
                    <a:pt x="141" y="329"/>
                  </a:lnTo>
                  <a:lnTo>
                    <a:pt x="175" y="276"/>
                  </a:lnTo>
                  <a:lnTo>
                    <a:pt x="217" y="228"/>
                  </a:lnTo>
                  <a:lnTo>
                    <a:pt x="266" y="182"/>
                  </a:lnTo>
                  <a:lnTo>
                    <a:pt x="320" y="143"/>
                  </a:lnTo>
                  <a:lnTo>
                    <a:pt x="382" y="106"/>
                  </a:lnTo>
                  <a:lnTo>
                    <a:pt x="583" y="7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rgbClr val="FF6473"/>
            </a:solidFill>
            <a:ln w="0">
              <a:solidFill>
                <a:srgbClr val="FF64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71"/>
            <p:cNvSpPr>
              <a:spLocks/>
            </p:cNvSpPr>
            <p:nvPr/>
          </p:nvSpPr>
          <p:spPr bwMode="auto">
            <a:xfrm>
              <a:off x="2930" y="2870"/>
              <a:ext cx="365" cy="488"/>
            </a:xfrm>
            <a:custGeom>
              <a:avLst/>
              <a:gdLst>
                <a:gd name="T0" fmla="*/ 126 w 729"/>
                <a:gd name="T1" fmla="*/ 0 h 978"/>
                <a:gd name="T2" fmla="*/ 608 w 729"/>
                <a:gd name="T3" fmla="*/ 642 h 978"/>
                <a:gd name="T4" fmla="*/ 650 w 729"/>
                <a:gd name="T5" fmla="*/ 703 h 978"/>
                <a:gd name="T6" fmla="*/ 680 w 729"/>
                <a:gd name="T7" fmla="*/ 766 h 978"/>
                <a:gd name="T8" fmla="*/ 706 w 729"/>
                <a:gd name="T9" fmla="*/ 835 h 978"/>
                <a:gd name="T10" fmla="*/ 722 w 729"/>
                <a:gd name="T11" fmla="*/ 905 h 978"/>
                <a:gd name="T12" fmla="*/ 729 w 729"/>
                <a:gd name="T13" fmla="*/ 978 h 978"/>
                <a:gd name="T14" fmla="*/ 0 w 729"/>
                <a:gd name="T15" fmla="*/ 761 h 978"/>
                <a:gd name="T16" fmla="*/ 81 w 729"/>
                <a:gd name="T17" fmla="*/ 154 h 978"/>
                <a:gd name="T18" fmla="*/ 90 w 729"/>
                <a:gd name="T19" fmla="*/ 99 h 978"/>
                <a:gd name="T20" fmla="*/ 106 w 729"/>
                <a:gd name="T21" fmla="*/ 49 h 978"/>
                <a:gd name="T22" fmla="*/ 126 w 729"/>
                <a:gd name="T23" fmla="*/ 0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9" h="978">
                  <a:moveTo>
                    <a:pt x="126" y="0"/>
                  </a:moveTo>
                  <a:lnTo>
                    <a:pt x="608" y="642"/>
                  </a:lnTo>
                  <a:lnTo>
                    <a:pt x="650" y="703"/>
                  </a:lnTo>
                  <a:lnTo>
                    <a:pt x="680" y="766"/>
                  </a:lnTo>
                  <a:lnTo>
                    <a:pt x="706" y="835"/>
                  </a:lnTo>
                  <a:lnTo>
                    <a:pt x="722" y="905"/>
                  </a:lnTo>
                  <a:lnTo>
                    <a:pt x="729" y="978"/>
                  </a:lnTo>
                  <a:lnTo>
                    <a:pt x="0" y="761"/>
                  </a:lnTo>
                  <a:lnTo>
                    <a:pt x="81" y="154"/>
                  </a:lnTo>
                  <a:lnTo>
                    <a:pt x="90" y="99"/>
                  </a:lnTo>
                  <a:lnTo>
                    <a:pt x="106" y="49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72"/>
            <p:cNvSpPr>
              <a:spLocks/>
            </p:cNvSpPr>
            <p:nvPr/>
          </p:nvSpPr>
          <p:spPr bwMode="auto">
            <a:xfrm>
              <a:off x="2888" y="3201"/>
              <a:ext cx="408" cy="212"/>
            </a:xfrm>
            <a:custGeom>
              <a:avLst/>
              <a:gdLst>
                <a:gd name="T0" fmla="*/ 85 w 815"/>
                <a:gd name="T1" fmla="*/ 0 h 423"/>
                <a:gd name="T2" fmla="*/ 107 w 815"/>
                <a:gd name="T3" fmla="*/ 4 h 423"/>
                <a:gd name="T4" fmla="*/ 797 w 815"/>
                <a:gd name="T5" fmla="*/ 205 h 423"/>
                <a:gd name="T6" fmla="*/ 810 w 815"/>
                <a:gd name="T7" fmla="*/ 275 h 423"/>
                <a:gd name="T8" fmla="*/ 815 w 815"/>
                <a:gd name="T9" fmla="*/ 347 h 423"/>
                <a:gd name="T10" fmla="*/ 815 w 815"/>
                <a:gd name="T11" fmla="*/ 423 h 423"/>
                <a:gd name="T12" fmla="*/ 49 w 815"/>
                <a:gd name="T13" fmla="*/ 201 h 423"/>
                <a:gd name="T14" fmla="*/ 29 w 815"/>
                <a:gd name="T15" fmla="*/ 190 h 423"/>
                <a:gd name="T16" fmla="*/ 15 w 815"/>
                <a:gd name="T17" fmla="*/ 176 h 423"/>
                <a:gd name="T18" fmla="*/ 4 w 815"/>
                <a:gd name="T19" fmla="*/ 158 h 423"/>
                <a:gd name="T20" fmla="*/ 0 w 815"/>
                <a:gd name="T21" fmla="*/ 138 h 423"/>
                <a:gd name="T22" fmla="*/ 4 w 815"/>
                <a:gd name="T23" fmla="*/ 116 h 423"/>
                <a:gd name="T24" fmla="*/ 22 w 815"/>
                <a:gd name="T25" fmla="*/ 49 h 423"/>
                <a:gd name="T26" fmla="*/ 33 w 815"/>
                <a:gd name="T27" fmla="*/ 29 h 423"/>
                <a:gd name="T28" fmla="*/ 47 w 815"/>
                <a:gd name="T29" fmla="*/ 15 h 423"/>
                <a:gd name="T30" fmla="*/ 65 w 815"/>
                <a:gd name="T31" fmla="*/ 6 h 423"/>
                <a:gd name="T32" fmla="*/ 85 w 815"/>
                <a:gd name="T3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5" h="423">
                  <a:moveTo>
                    <a:pt x="85" y="0"/>
                  </a:moveTo>
                  <a:lnTo>
                    <a:pt x="107" y="4"/>
                  </a:lnTo>
                  <a:lnTo>
                    <a:pt x="797" y="205"/>
                  </a:lnTo>
                  <a:lnTo>
                    <a:pt x="810" y="275"/>
                  </a:lnTo>
                  <a:lnTo>
                    <a:pt x="815" y="347"/>
                  </a:lnTo>
                  <a:lnTo>
                    <a:pt x="815" y="423"/>
                  </a:lnTo>
                  <a:lnTo>
                    <a:pt x="49" y="201"/>
                  </a:lnTo>
                  <a:lnTo>
                    <a:pt x="29" y="190"/>
                  </a:lnTo>
                  <a:lnTo>
                    <a:pt x="15" y="176"/>
                  </a:lnTo>
                  <a:lnTo>
                    <a:pt x="4" y="158"/>
                  </a:lnTo>
                  <a:lnTo>
                    <a:pt x="0" y="138"/>
                  </a:lnTo>
                  <a:lnTo>
                    <a:pt x="4" y="116"/>
                  </a:lnTo>
                  <a:lnTo>
                    <a:pt x="22" y="49"/>
                  </a:lnTo>
                  <a:lnTo>
                    <a:pt x="33" y="29"/>
                  </a:lnTo>
                  <a:lnTo>
                    <a:pt x="47" y="15"/>
                  </a:lnTo>
                  <a:lnTo>
                    <a:pt x="65" y="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4445A"/>
            </a:solidFill>
            <a:ln w="0">
              <a:solidFill>
                <a:srgbClr val="D4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73"/>
            <p:cNvSpPr>
              <a:spLocks/>
            </p:cNvSpPr>
            <p:nvPr/>
          </p:nvSpPr>
          <p:spPr bwMode="auto">
            <a:xfrm>
              <a:off x="4425" y="2870"/>
              <a:ext cx="365" cy="488"/>
            </a:xfrm>
            <a:custGeom>
              <a:avLst/>
              <a:gdLst>
                <a:gd name="T0" fmla="*/ 603 w 730"/>
                <a:gd name="T1" fmla="*/ 0 h 978"/>
                <a:gd name="T2" fmla="*/ 623 w 730"/>
                <a:gd name="T3" fmla="*/ 49 h 978"/>
                <a:gd name="T4" fmla="*/ 639 w 730"/>
                <a:gd name="T5" fmla="*/ 99 h 978"/>
                <a:gd name="T6" fmla="*/ 650 w 730"/>
                <a:gd name="T7" fmla="*/ 154 h 978"/>
                <a:gd name="T8" fmla="*/ 730 w 730"/>
                <a:gd name="T9" fmla="*/ 761 h 978"/>
                <a:gd name="T10" fmla="*/ 0 w 730"/>
                <a:gd name="T11" fmla="*/ 978 h 978"/>
                <a:gd name="T12" fmla="*/ 9 w 730"/>
                <a:gd name="T13" fmla="*/ 905 h 978"/>
                <a:gd name="T14" fmla="*/ 26 w 730"/>
                <a:gd name="T15" fmla="*/ 835 h 978"/>
                <a:gd name="T16" fmla="*/ 49 w 730"/>
                <a:gd name="T17" fmla="*/ 766 h 978"/>
                <a:gd name="T18" fmla="*/ 82 w 730"/>
                <a:gd name="T19" fmla="*/ 703 h 978"/>
                <a:gd name="T20" fmla="*/ 122 w 730"/>
                <a:gd name="T21" fmla="*/ 642 h 978"/>
                <a:gd name="T22" fmla="*/ 603 w 730"/>
                <a:gd name="T23" fmla="*/ 0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0" h="978">
                  <a:moveTo>
                    <a:pt x="603" y="0"/>
                  </a:moveTo>
                  <a:lnTo>
                    <a:pt x="623" y="49"/>
                  </a:lnTo>
                  <a:lnTo>
                    <a:pt x="639" y="99"/>
                  </a:lnTo>
                  <a:lnTo>
                    <a:pt x="650" y="154"/>
                  </a:lnTo>
                  <a:lnTo>
                    <a:pt x="730" y="761"/>
                  </a:lnTo>
                  <a:lnTo>
                    <a:pt x="0" y="978"/>
                  </a:lnTo>
                  <a:lnTo>
                    <a:pt x="9" y="905"/>
                  </a:lnTo>
                  <a:lnTo>
                    <a:pt x="26" y="835"/>
                  </a:lnTo>
                  <a:lnTo>
                    <a:pt x="49" y="766"/>
                  </a:lnTo>
                  <a:lnTo>
                    <a:pt x="82" y="703"/>
                  </a:lnTo>
                  <a:lnTo>
                    <a:pt x="122" y="642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05467"/>
            </a:solidFill>
            <a:ln w="0">
              <a:solidFill>
                <a:srgbClr val="F054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74"/>
            <p:cNvSpPr>
              <a:spLocks/>
            </p:cNvSpPr>
            <p:nvPr/>
          </p:nvSpPr>
          <p:spPr bwMode="auto">
            <a:xfrm>
              <a:off x="4424" y="3201"/>
              <a:ext cx="407" cy="212"/>
            </a:xfrm>
            <a:custGeom>
              <a:avLst/>
              <a:gdLst>
                <a:gd name="T0" fmla="*/ 730 w 815"/>
                <a:gd name="T1" fmla="*/ 0 h 423"/>
                <a:gd name="T2" fmla="*/ 752 w 815"/>
                <a:gd name="T3" fmla="*/ 6 h 423"/>
                <a:gd name="T4" fmla="*/ 770 w 815"/>
                <a:gd name="T5" fmla="*/ 15 h 423"/>
                <a:gd name="T6" fmla="*/ 785 w 815"/>
                <a:gd name="T7" fmla="*/ 29 h 423"/>
                <a:gd name="T8" fmla="*/ 794 w 815"/>
                <a:gd name="T9" fmla="*/ 49 h 423"/>
                <a:gd name="T10" fmla="*/ 814 w 815"/>
                <a:gd name="T11" fmla="*/ 116 h 423"/>
                <a:gd name="T12" fmla="*/ 815 w 815"/>
                <a:gd name="T13" fmla="*/ 138 h 423"/>
                <a:gd name="T14" fmla="*/ 812 w 815"/>
                <a:gd name="T15" fmla="*/ 158 h 423"/>
                <a:gd name="T16" fmla="*/ 801 w 815"/>
                <a:gd name="T17" fmla="*/ 176 h 423"/>
                <a:gd name="T18" fmla="*/ 786 w 815"/>
                <a:gd name="T19" fmla="*/ 190 h 423"/>
                <a:gd name="T20" fmla="*/ 766 w 815"/>
                <a:gd name="T21" fmla="*/ 201 h 423"/>
                <a:gd name="T22" fmla="*/ 0 w 815"/>
                <a:gd name="T23" fmla="*/ 423 h 423"/>
                <a:gd name="T24" fmla="*/ 0 w 815"/>
                <a:gd name="T25" fmla="*/ 347 h 423"/>
                <a:gd name="T26" fmla="*/ 6 w 815"/>
                <a:gd name="T27" fmla="*/ 275 h 423"/>
                <a:gd name="T28" fmla="*/ 19 w 815"/>
                <a:gd name="T29" fmla="*/ 205 h 423"/>
                <a:gd name="T30" fmla="*/ 708 w 815"/>
                <a:gd name="T31" fmla="*/ 4 h 423"/>
                <a:gd name="T32" fmla="*/ 730 w 815"/>
                <a:gd name="T33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5" h="423">
                  <a:moveTo>
                    <a:pt x="730" y="0"/>
                  </a:moveTo>
                  <a:lnTo>
                    <a:pt x="752" y="6"/>
                  </a:lnTo>
                  <a:lnTo>
                    <a:pt x="770" y="15"/>
                  </a:lnTo>
                  <a:lnTo>
                    <a:pt x="785" y="29"/>
                  </a:lnTo>
                  <a:lnTo>
                    <a:pt x="794" y="49"/>
                  </a:lnTo>
                  <a:lnTo>
                    <a:pt x="814" y="116"/>
                  </a:lnTo>
                  <a:lnTo>
                    <a:pt x="815" y="138"/>
                  </a:lnTo>
                  <a:lnTo>
                    <a:pt x="812" y="158"/>
                  </a:lnTo>
                  <a:lnTo>
                    <a:pt x="801" y="176"/>
                  </a:lnTo>
                  <a:lnTo>
                    <a:pt x="786" y="190"/>
                  </a:lnTo>
                  <a:lnTo>
                    <a:pt x="766" y="201"/>
                  </a:lnTo>
                  <a:lnTo>
                    <a:pt x="0" y="423"/>
                  </a:lnTo>
                  <a:lnTo>
                    <a:pt x="0" y="347"/>
                  </a:lnTo>
                  <a:lnTo>
                    <a:pt x="6" y="275"/>
                  </a:lnTo>
                  <a:lnTo>
                    <a:pt x="19" y="205"/>
                  </a:lnTo>
                  <a:lnTo>
                    <a:pt x="708" y="4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D4445A"/>
            </a:solidFill>
            <a:ln w="0">
              <a:solidFill>
                <a:srgbClr val="D4445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76"/>
            <p:cNvSpPr>
              <a:spLocks/>
            </p:cNvSpPr>
            <p:nvPr/>
          </p:nvSpPr>
          <p:spPr bwMode="auto">
            <a:xfrm>
              <a:off x="3038" y="726"/>
              <a:ext cx="1483" cy="1011"/>
            </a:xfrm>
            <a:custGeom>
              <a:avLst/>
              <a:gdLst>
                <a:gd name="T0" fmla="*/ 1755 w 2966"/>
                <a:gd name="T1" fmla="*/ 0 h 2023"/>
                <a:gd name="T2" fmla="*/ 1985 w 2966"/>
                <a:gd name="T3" fmla="*/ 24 h 2023"/>
                <a:gd name="T4" fmla="*/ 2200 w 2966"/>
                <a:gd name="T5" fmla="*/ 85 h 2023"/>
                <a:gd name="T6" fmla="*/ 2398 w 2966"/>
                <a:gd name="T7" fmla="*/ 185 h 2023"/>
                <a:gd name="T8" fmla="*/ 2571 w 2966"/>
                <a:gd name="T9" fmla="*/ 316 h 2023"/>
                <a:gd name="T10" fmla="*/ 2720 w 2966"/>
                <a:gd name="T11" fmla="*/ 479 h 2023"/>
                <a:gd name="T12" fmla="*/ 2836 w 2966"/>
                <a:gd name="T13" fmla="*/ 663 h 2023"/>
                <a:gd name="T14" fmla="*/ 2917 w 2966"/>
                <a:gd name="T15" fmla="*/ 871 h 2023"/>
                <a:gd name="T16" fmla="*/ 2961 w 2966"/>
                <a:gd name="T17" fmla="*/ 1094 h 2023"/>
                <a:gd name="T18" fmla="*/ 2966 w 2966"/>
                <a:gd name="T19" fmla="*/ 1209 h 2023"/>
                <a:gd name="T20" fmla="*/ 2825 w 2966"/>
                <a:gd name="T21" fmla="*/ 1325 h 2023"/>
                <a:gd name="T22" fmla="*/ 2669 w 2966"/>
                <a:gd name="T23" fmla="*/ 1435 h 2023"/>
                <a:gd name="T24" fmla="*/ 2508 w 2966"/>
                <a:gd name="T25" fmla="*/ 1540 h 2023"/>
                <a:gd name="T26" fmla="*/ 2341 w 2966"/>
                <a:gd name="T27" fmla="*/ 1636 h 2023"/>
                <a:gd name="T28" fmla="*/ 2180 w 2966"/>
                <a:gd name="T29" fmla="*/ 1724 h 2023"/>
                <a:gd name="T30" fmla="*/ 2025 w 2966"/>
                <a:gd name="T31" fmla="*/ 1804 h 2023"/>
                <a:gd name="T32" fmla="*/ 1883 w 2966"/>
                <a:gd name="T33" fmla="*/ 1873 h 2023"/>
                <a:gd name="T34" fmla="*/ 1758 w 2966"/>
                <a:gd name="T35" fmla="*/ 1929 h 2023"/>
                <a:gd name="T36" fmla="*/ 1659 w 2966"/>
                <a:gd name="T37" fmla="*/ 1974 h 2023"/>
                <a:gd name="T38" fmla="*/ 1586 w 2966"/>
                <a:gd name="T39" fmla="*/ 2004 h 2023"/>
                <a:gd name="T40" fmla="*/ 1546 w 2966"/>
                <a:gd name="T41" fmla="*/ 2021 h 2023"/>
                <a:gd name="T42" fmla="*/ 1668 w 2966"/>
                <a:gd name="T43" fmla="*/ 1918 h 2023"/>
                <a:gd name="T44" fmla="*/ 1892 w 2966"/>
                <a:gd name="T45" fmla="*/ 1723 h 2023"/>
                <a:gd name="T46" fmla="*/ 2081 w 2966"/>
                <a:gd name="T47" fmla="*/ 1547 h 2023"/>
                <a:gd name="T48" fmla="*/ 2235 w 2966"/>
                <a:gd name="T49" fmla="*/ 1390 h 2023"/>
                <a:gd name="T50" fmla="*/ 2184 w 2966"/>
                <a:gd name="T51" fmla="*/ 1379 h 2023"/>
                <a:gd name="T52" fmla="*/ 1925 w 2966"/>
                <a:gd name="T53" fmla="*/ 1497 h 2023"/>
                <a:gd name="T54" fmla="*/ 1635 w 2966"/>
                <a:gd name="T55" fmla="*/ 1609 h 2023"/>
                <a:gd name="T56" fmla="*/ 1318 w 2966"/>
                <a:gd name="T57" fmla="*/ 1710 h 2023"/>
                <a:gd name="T58" fmla="*/ 972 w 2966"/>
                <a:gd name="T59" fmla="*/ 1795 h 2023"/>
                <a:gd name="T60" fmla="*/ 603 w 2966"/>
                <a:gd name="T61" fmla="*/ 1856 h 2023"/>
                <a:gd name="T62" fmla="*/ 208 w 2966"/>
                <a:gd name="T63" fmla="*/ 1891 h 2023"/>
                <a:gd name="T64" fmla="*/ 0 w 2966"/>
                <a:gd name="T65" fmla="*/ 1216 h 2023"/>
                <a:gd name="T66" fmla="*/ 22 w 2966"/>
                <a:gd name="T67" fmla="*/ 985 h 2023"/>
                <a:gd name="T68" fmla="*/ 83 w 2966"/>
                <a:gd name="T69" fmla="*/ 770 h 2023"/>
                <a:gd name="T70" fmla="*/ 183 w 2966"/>
                <a:gd name="T71" fmla="*/ 571 h 2023"/>
                <a:gd name="T72" fmla="*/ 315 w 2966"/>
                <a:gd name="T73" fmla="*/ 398 h 2023"/>
                <a:gd name="T74" fmla="*/ 476 w 2966"/>
                <a:gd name="T75" fmla="*/ 250 h 2023"/>
                <a:gd name="T76" fmla="*/ 663 w 2966"/>
                <a:gd name="T77" fmla="*/ 132 h 2023"/>
                <a:gd name="T78" fmla="*/ 871 w 2966"/>
                <a:gd name="T79" fmla="*/ 49 h 2023"/>
                <a:gd name="T80" fmla="*/ 1094 w 2966"/>
                <a:gd name="T81" fmla="*/ 7 h 2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66" h="2023">
                  <a:moveTo>
                    <a:pt x="1211" y="0"/>
                  </a:moveTo>
                  <a:lnTo>
                    <a:pt x="1755" y="0"/>
                  </a:lnTo>
                  <a:lnTo>
                    <a:pt x="1872" y="7"/>
                  </a:lnTo>
                  <a:lnTo>
                    <a:pt x="1985" y="24"/>
                  </a:lnTo>
                  <a:lnTo>
                    <a:pt x="2095" y="49"/>
                  </a:lnTo>
                  <a:lnTo>
                    <a:pt x="2200" y="85"/>
                  </a:lnTo>
                  <a:lnTo>
                    <a:pt x="2302" y="130"/>
                  </a:lnTo>
                  <a:lnTo>
                    <a:pt x="2398" y="185"/>
                  </a:lnTo>
                  <a:lnTo>
                    <a:pt x="2488" y="248"/>
                  </a:lnTo>
                  <a:lnTo>
                    <a:pt x="2571" y="316"/>
                  </a:lnTo>
                  <a:lnTo>
                    <a:pt x="2649" y="394"/>
                  </a:lnTo>
                  <a:lnTo>
                    <a:pt x="2720" y="479"/>
                  </a:lnTo>
                  <a:lnTo>
                    <a:pt x="2781" y="568"/>
                  </a:lnTo>
                  <a:lnTo>
                    <a:pt x="2836" y="663"/>
                  </a:lnTo>
                  <a:lnTo>
                    <a:pt x="2881" y="765"/>
                  </a:lnTo>
                  <a:lnTo>
                    <a:pt x="2917" y="871"/>
                  </a:lnTo>
                  <a:lnTo>
                    <a:pt x="2944" y="980"/>
                  </a:lnTo>
                  <a:lnTo>
                    <a:pt x="2961" y="1094"/>
                  </a:lnTo>
                  <a:lnTo>
                    <a:pt x="2966" y="1209"/>
                  </a:lnTo>
                  <a:lnTo>
                    <a:pt x="2966" y="1209"/>
                  </a:lnTo>
                  <a:lnTo>
                    <a:pt x="2897" y="1269"/>
                  </a:lnTo>
                  <a:lnTo>
                    <a:pt x="2825" y="1325"/>
                  </a:lnTo>
                  <a:lnTo>
                    <a:pt x="2749" y="1381"/>
                  </a:lnTo>
                  <a:lnTo>
                    <a:pt x="2669" y="1435"/>
                  </a:lnTo>
                  <a:lnTo>
                    <a:pt x="2590" y="1488"/>
                  </a:lnTo>
                  <a:lnTo>
                    <a:pt x="2508" y="1540"/>
                  </a:lnTo>
                  <a:lnTo>
                    <a:pt x="2425" y="1589"/>
                  </a:lnTo>
                  <a:lnTo>
                    <a:pt x="2341" y="1636"/>
                  </a:lnTo>
                  <a:lnTo>
                    <a:pt x="2260" y="1681"/>
                  </a:lnTo>
                  <a:lnTo>
                    <a:pt x="2180" y="1724"/>
                  </a:lnTo>
                  <a:lnTo>
                    <a:pt x="2101" y="1766"/>
                  </a:lnTo>
                  <a:lnTo>
                    <a:pt x="2025" y="1804"/>
                  </a:lnTo>
                  <a:lnTo>
                    <a:pt x="1952" y="1840"/>
                  </a:lnTo>
                  <a:lnTo>
                    <a:pt x="1883" y="1873"/>
                  </a:lnTo>
                  <a:lnTo>
                    <a:pt x="1818" y="1901"/>
                  </a:lnTo>
                  <a:lnTo>
                    <a:pt x="1758" y="1929"/>
                  </a:lnTo>
                  <a:lnTo>
                    <a:pt x="1706" y="1954"/>
                  </a:lnTo>
                  <a:lnTo>
                    <a:pt x="1659" y="1974"/>
                  </a:lnTo>
                  <a:lnTo>
                    <a:pt x="1617" y="1990"/>
                  </a:lnTo>
                  <a:lnTo>
                    <a:pt x="1586" y="2004"/>
                  </a:lnTo>
                  <a:lnTo>
                    <a:pt x="1561" y="2013"/>
                  </a:lnTo>
                  <a:lnTo>
                    <a:pt x="1546" y="2021"/>
                  </a:lnTo>
                  <a:lnTo>
                    <a:pt x="1541" y="2023"/>
                  </a:lnTo>
                  <a:lnTo>
                    <a:pt x="1668" y="1918"/>
                  </a:lnTo>
                  <a:lnTo>
                    <a:pt x="1784" y="1818"/>
                  </a:lnTo>
                  <a:lnTo>
                    <a:pt x="1892" y="1723"/>
                  </a:lnTo>
                  <a:lnTo>
                    <a:pt x="1990" y="1632"/>
                  </a:lnTo>
                  <a:lnTo>
                    <a:pt x="2081" y="1547"/>
                  </a:lnTo>
                  <a:lnTo>
                    <a:pt x="2162" y="1466"/>
                  </a:lnTo>
                  <a:lnTo>
                    <a:pt x="2235" y="1390"/>
                  </a:lnTo>
                  <a:lnTo>
                    <a:pt x="2300" y="1321"/>
                  </a:lnTo>
                  <a:lnTo>
                    <a:pt x="2184" y="1379"/>
                  </a:lnTo>
                  <a:lnTo>
                    <a:pt x="2059" y="1439"/>
                  </a:lnTo>
                  <a:lnTo>
                    <a:pt x="1925" y="1497"/>
                  </a:lnTo>
                  <a:lnTo>
                    <a:pt x="1784" y="1554"/>
                  </a:lnTo>
                  <a:lnTo>
                    <a:pt x="1635" y="1609"/>
                  </a:lnTo>
                  <a:lnTo>
                    <a:pt x="1479" y="1661"/>
                  </a:lnTo>
                  <a:lnTo>
                    <a:pt x="1318" y="1710"/>
                  </a:lnTo>
                  <a:lnTo>
                    <a:pt x="1148" y="1755"/>
                  </a:lnTo>
                  <a:lnTo>
                    <a:pt x="972" y="1795"/>
                  </a:lnTo>
                  <a:lnTo>
                    <a:pt x="790" y="1829"/>
                  </a:lnTo>
                  <a:lnTo>
                    <a:pt x="603" y="1856"/>
                  </a:lnTo>
                  <a:lnTo>
                    <a:pt x="407" y="1878"/>
                  </a:lnTo>
                  <a:lnTo>
                    <a:pt x="208" y="1891"/>
                  </a:lnTo>
                  <a:lnTo>
                    <a:pt x="4" y="1894"/>
                  </a:lnTo>
                  <a:lnTo>
                    <a:pt x="0" y="1216"/>
                  </a:lnTo>
                  <a:lnTo>
                    <a:pt x="5" y="1099"/>
                  </a:lnTo>
                  <a:lnTo>
                    <a:pt x="22" y="985"/>
                  </a:lnTo>
                  <a:lnTo>
                    <a:pt x="47" y="875"/>
                  </a:lnTo>
                  <a:lnTo>
                    <a:pt x="83" y="770"/>
                  </a:lnTo>
                  <a:lnTo>
                    <a:pt x="129" y="667"/>
                  </a:lnTo>
                  <a:lnTo>
                    <a:pt x="183" y="571"/>
                  </a:lnTo>
                  <a:lnTo>
                    <a:pt x="245" y="481"/>
                  </a:lnTo>
                  <a:lnTo>
                    <a:pt x="315" y="398"/>
                  </a:lnTo>
                  <a:lnTo>
                    <a:pt x="393" y="320"/>
                  </a:lnTo>
                  <a:lnTo>
                    <a:pt x="476" y="250"/>
                  </a:lnTo>
                  <a:lnTo>
                    <a:pt x="567" y="186"/>
                  </a:lnTo>
                  <a:lnTo>
                    <a:pt x="663" y="132"/>
                  </a:lnTo>
                  <a:lnTo>
                    <a:pt x="764" y="87"/>
                  </a:lnTo>
                  <a:lnTo>
                    <a:pt x="871" y="49"/>
                  </a:lnTo>
                  <a:lnTo>
                    <a:pt x="982" y="24"/>
                  </a:lnTo>
                  <a:lnTo>
                    <a:pt x="1094" y="7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E69F5F"/>
            </a:solidFill>
            <a:ln w="0">
              <a:solidFill>
                <a:srgbClr val="E69F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77"/>
            <p:cNvSpPr>
              <a:spLocks/>
            </p:cNvSpPr>
            <p:nvPr/>
          </p:nvSpPr>
          <p:spPr bwMode="auto">
            <a:xfrm>
              <a:off x="3038" y="726"/>
              <a:ext cx="1064" cy="947"/>
            </a:xfrm>
            <a:custGeom>
              <a:avLst/>
              <a:gdLst>
                <a:gd name="T0" fmla="*/ 1211 w 2130"/>
                <a:gd name="T1" fmla="*/ 0 h 1894"/>
                <a:gd name="T2" fmla="*/ 1755 w 2130"/>
                <a:gd name="T3" fmla="*/ 0 h 1894"/>
                <a:gd name="T4" fmla="*/ 1853 w 2130"/>
                <a:gd name="T5" fmla="*/ 6 h 1894"/>
                <a:gd name="T6" fmla="*/ 1947 w 2130"/>
                <a:gd name="T7" fmla="*/ 16 h 1894"/>
                <a:gd name="T8" fmla="*/ 2039 w 2130"/>
                <a:gd name="T9" fmla="*/ 35 h 1894"/>
                <a:gd name="T10" fmla="*/ 2130 w 2130"/>
                <a:gd name="T11" fmla="*/ 60 h 1894"/>
                <a:gd name="T12" fmla="*/ 2126 w 2130"/>
                <a:gd name="T13" fmla="*/ 65 h 1894"/>
                <a:gd name="T14" fmla="*/ 2121 w 2130"/>
                <a:gd name="T15" fmla="*/ 80 h 1894"/>
                <a:gd name="T16" fmla="*/ 2111 w 2130"/>
                <a:gd name="T17" fmla="*/ 105 h 1894"/>
                <a:gd name="T18" fmla="*/ 2097 w 2130"/>
                <a:gd name="T19" fmla="*/ 136 h 1894"/>
                <a:gd name="T20" fmla="*/ 2079 w 2130"/>
                <a:gd name="T21" fmla="*/ 177 h 1894"/>
                <a:gd name="T22" fmla="*/ 2057 w 2130"/>
                <a:gd name="T23" fmla="*/ 224 h 1894"/>
                <a:gd name="T24" fmla="*/ 2032 w 2130"/>
                <a:gd name="T25" fmla="*/ 280 h 1894"/>
                <a:gd name="T26" fmla="*/ 2001 w 2130"/>
                <a:gd name="T27" fmla="*/ 340 h 1894"/>
                <a:gd name="T28" fmla="*/ 1968 w 2130"/>
                <a:gd name="T29" fmla="*/ 407 h 1894"/>
                <a:gd name="T30" fmla="*/ 1929 w 2130"/>
                <a:gd name="T31" fmla="*/ 479 h 1894"/>
                <a:gd name="T32" fmla="*/ 1887 w 2130"/>
                <a:gd name="T33" fmla="*/ 557 h 1894"/>
                <a:gd name="T34" fmla="*/ 1840 w 2130"/>
                <a:gd name="T35" fmla="*/ 636 h 1894"/>
                <a:gd name="T36" fmla="*/ 1787 w 2130"/>
                <a:gd name="T37" fmla="*/ 721 h 1894"/>
                <a:gd name="T38" fmla="*/ 1731 w 2130"/>
                <a:gd name="T39" fmla="*/ 810 h 1894"/>
                <a:gd name="T40" fmla="*/ 1671 w 2130"/>
                <a:gd name="T41" fmla="*/ 900 h 1894"/>
                <a:gd name="T42" fmla="*/ 1606 w 2130"/>
                <a:gd name="T43" fmla="*/ 992 h 1894"/>
                <a:gd name="T44" fmla="*/ 1536 w 2130"/>
                <a:gd name="T45" fmla="*/ 1086 h 1894"/>
                <a:gd name="T46" fmla="*/ 1461 w 2130"/>
                <a:gd name="T47" fmla="*/ 1180 h 1894"/>
                <a:gd name="T48" fmla="*/ 1382 w 2130"/>
                <a:gd name="T49" fmla="*/ 1276 h 1894"/>
                <a:gd name="T50" fmla="*/ 1298 w 2130"/>
                <a:gd name="T51" fmla="*/ 1370 h 1894"/>
                <a:gd name="T52" fmla="*/ 1210 w 2130"/>
                <a:gd name="T53" fmla="*/ 1466 h 1894"/>
                <a:gd name="T54" fmla="*/ 1116 w 2130"/>
                <a:gd name="T55" fmla="*/ 1558 h 1894"/>
                <a:gd name="T56" fmla="*/ 1018 w 2130"/>
                <a:gd name="T57" fmla="*/ 1650 h 1894"/>
                <a:gd name="T58" fmla="*/ 915 w 2130"/>
                <a:gd name="T59" fmla="*/ 1739 h 1894"/>
                <a:gd name="T60" fmla="*/ 806 w 2130"/>
                <a:gd name="T61" fmla="*/ 1826 h 1894"/>
                <a:gd name="T62" fmla="*/ 652 w 2130"/>
                <a:gd name="T63" fmla="*/ 1849 h 1894"/>
                <a:gd name="T64" fmla="*/ 496 w 2130"/>
                <a:gd name="T65" fmla="*/ 1869 h 1894"/>
                <a:gd name="T66" fmla="*/ 335 w 2130"/>
                <a:gd name="T67" fmla="*/ 1883 h 1894"/>
                <a:gd name="T68" fmla="*/ 172 w 2130"/>
                <a:gd name="T69" fmla="*/ 1892 h 1894"/>
                <a:gd name="T70" fmla="*/ 4 w 2130"/>
                <a:gd name="T71" fmla="*/ 1894 h 1894"/>
                <a:gd name="T72" fmla="*/ 0 w 2130"/>
                <a:gd name="T73" fmla="*/ 1216 h 1894"/>
                <a:gd name="T74" fmla="*/ 5 w 2130"/>
                <a:gd name="T75" fmla="*/ 1099 h 1894"/>
                <a:gd name="T76" fmla="*/ 22 w 2130"/>
                <a:gd name="T77" fmla="*/ 985 h 1894"/>
                <a:gd name="T78" fmla="*/ 47 w 2130"/>
                <a:gd name="T79" fmla="*/ 875 h 1894"/>
                <a:gd name="T80" fmla="*/ 83 w 2130"/>
                <a:gd name="T81" fmla="*/ 770 h 1894"/>
                <a:gd name="T82" fmla="*/ 129 w 2130"/>
                <a:gd name="T83" fmla="*/ 667 h 1894"/>
                <a:gd name="T84" fmla="*/ 183 w 2130"/>
                <a:gd name="T85" fmla="*/ 571 h 1894"/>
                <a:gd name="T86" fmla="*/ 245 w 2130"/>
                <a:gd name="T87" fmla="*/ 481 h 1894"/>
                <a:gd name="T88" fmla="*/ 315 w 2130"/>
                <a:gd name="T89" fmla="*/ 398 h 1894"/>
                <a:gd name="T90" fmla="*/ 393 w 2130"/>
                <a:gd name="T91" fmla="*/ 320 h 1894"/>
                <a:gd name="T92" fmla="*/ 476 w 2130"/>
                <a:gd name="T93" fmla="*/ 250 h 1894"/>
                <a:gd name="T94" fmla="*/ 567 w 2130"/>
                <a:gd name="T95" fmla="*/ 186 h 1894"/>
                <a:gd name="T96" fmla="*/ 663 w 2130"/>
                <a:gd name="T97" fmla="*/ 132 h 1894"/>
                <a:gd name="T98" fmla="*/ 764 w 2130"/>
                <a:gd name="T99" fmla="*/ 87 h 1894"/>
                <a:gd name="T100" fmla="*/ 871 w 2130"/>
                <a:gd name="T101" fmla="*/ 49 h 1894"/>
                <a:gd name="T102" fmla="*/ 982 w 2130"/>
                <a:gd name="T103" fmla="*/ 24 h 1894"/>
                <a:gd name="T104" fmla="*/ 1094 w 2130"/>
                <a:gd name="T105" fmla="*/ 7 h 1894"/>
                <a:gd name="T106" fmla="*/ 1211 w 2130"/>
                <a:gd name="T107" fmla="*/ 0 h 1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30" h="1894">
                  <a:moveTo>
                    <a:pt x="1211" y="0"/>
                  </a:moveTo>
                  <a:lnTo>
                    <a:pt x="1755" y="0"/>
                  </a:lnTo>
                  <a:lnTo>
                    <a:pt x="1853" y="6"/>
                  </a:lnTo>
                  <a:lnTo>
                    <a:pt x="1947" y="16"/>
                  </a:lnTo>
                  <a:lnTo>
                    <a:pt x="2039" y="35"/>
                  </a:lnTo>
                  <a:lnTo>
                    <a:pt x="2130" y="60"/>
                  </a:lnTo>
                  <a:lnTo>
                    <a:pt x="2126" y="65"/>
                  </a:lnTo>
                  <a:lnTo>
                    <a:pt x="2121" y="80"/>
                  </a:lnTo>
                  <a:lnTo>
                    <a:pt x="2111" y="105"/>
                  </a:lnTo>
                  <a:lnTo>
                    <a:pt x="2097" y="136"/>
                  </a:lnTo>
                  <a:lnTo>
                    <a:pt x="2079" y="177"/>
                  </a:lnTo>
                  <a:lnTo>
                    <a:pt x="2057" y="224"/>
                  </a:lnTo>
                  <a:lnTo>
                    <a:pt x="2032" y="280"/>
                  </a:lnTo>
                  <a:lnTo>
                    <a:pt x="2001" y="340"/>
                  </a:lnTo>
                  <a:lnTo>
                    <a:pt x="1968" y="407"/>
                  </a:lnTo>
                  <a:lnTo>
                    <a:pt x="1929" y="479"/>
                  </a:lnTo>
                  <a:lnTo>
                    <a:pt x="1887" y="557"/>
                  </a:lnTo>
                  <a:lnTo>
                    <a:pt x="1840" y="636"/>
                  </a:lnTo>
                  <a:lnTo>
                    <a:pt x="1787" y="721"/>
                  </a:lnTo>
                  <a:lnTo>
                    <a:pt x="1731" y="810"/>
                  </a:lnTo>
                  <a:lnTo>
                    <a:pt x="1671" y="900"/>
                  </a:lnTo>
                  <a:lnTo>
                    <a:pt x="1606" y="992"/>
                  </a:lnTo>
                  <a:lnTo>
                    <a:pt x="1536" y="1086"/>
                  </a:lnTo>
                  <a:lnTo>
                    <a:pt x="1461" y="1180"/>
                  </a:lnTo>
                  <a:lnTo>
                    <a:pt x="1382" y="1276"/>
                  </a:lnTo>
                  <a:lnTo>
                    <a:pt x="1298" y="1370"/>
                  </a:lnTo>
                  <a:lnTo>
                    <a:pt x="1210" y="1466"/>
                  </a:lnTo>
                  <a:lnTo>
                    <a:pt x="1116" y="1558"/>
                  </a:lnTo>
                  <a:lnTo>
                    <a:pt x="1018" y="1650"/>
                  </a:lnTo>
                  <a:lnTo>
                    <a:pt x="915" y="1739"/>
                  </a:lnTo>
                  <a:lnTo>
                    <a:pt x="806" y="1826"/>
                  </a:lnTo>
                  <a:lnTo>
                    <a:pt x="652" y="1849"/>
                  </a:lnTo>
                  <a:lnTo>
                    <a:pt x="496" y="1869"/>
                  </a:lnTo>
                  <a:lnTo>
                    <a:pt x="335" y="1883"/>
                  </a:lnTo>
                  <a:lnTo>
                    <a:pt x="172" y="1892"/>
                  </a:lnTo>
                  <a:lnTo>
                    <a:pt x="4" y="1894"/>
                  </a:lnTo>
                  <a:lnTo>
                    <a:pt x="0" y="1216"/>
                  </a:lnTo>
                  <a:lnTo>
                    <a:pt x="5" y="1099"/>
                  </a:lnTo>
                  <a:lnTo>
                    <a:pt x="22" y="985"/>
                  </a:lnTo>
                  <a:lnTo>
                    <a:pt x="47" y="875"/>
                  </a:lnTo>
                  <a:lnTo>
                    <a:pt x="83" y="770"/>
                  </a:lnTo>
                  <a:lnTo>
                    <a:pt x="129" y="667"/>
                  </a:lnTo>
                  <a:lnTo>
                    <a:pt x="183" y="571"/>
                  </a:lnTo>
                  <a:lnTo>
                    <a:pt x="245" y="481"/>
                  </a:lnTo>
                  <a:lnTo>
                    <a:pt x="315" y="398"/>
                  </a:lnTo>
                  <a:lnTo>
                    <a:pt x="393" y="320"/>
                  </a:lnTo>
                  <a:lnTo>
                    <a:pt x="476" y="250"/>
                  </a:lnTo>
                  <a:lnTo>
                    <a:pt x="567" y="186"/>
                  </a:lnTo>
                  <a:lnTo>
                    <a:pt x="663" y="132"/>
                  </a:lnTo>
                  <a:lnTo>
                    <a:pt x="764" y="87"/>
                  </a:lnTo>
                  <a:lnTo>
                    <a:pt x="871" y="49"/>
                  </a:lnTo>
                  <a:lnTo>
                    <a:pt x="982" y="24"/>
                  </a:lnTo>
                  <a:lnTo>
                    <a:pt x="1094" y="7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E09156"/>
            </a:solidFill>
            <a:ln w="0">
              <a:solidFill>
                <a:srgbClr val="E0915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8" name="Group 180"/>
          <p:cNvGrpSpPr>
            <a:grpSpLocks noChangeAspect="1"/>
          </p:cNvGrpSpPr>
          <p:nvPr/>
        </p:nvGrpSpPr>
        <p:grpSpPr bwMode="auto">
          <a:xfrm>
            <a:off x="7662609" y="3322104"/>
            <a:ext cx="1008185" cy="1463224"/>
            <a:chOff x="5102" y="902"/>
            <a:chExt cx="2045" cy="2968"/>
          </a:xfrm>
        </p:grpSpPr>
        <p:sp>
          <p:nvSpPr>
            <p:cNvPr id="201" name="Freeform 182"/>
            <p:cNvSpPr>
              <a:spLocks/>
            </p:cNvSpPr>
            <p:nvPr/>
          </p:nvSpPr>
          <p:spPr bwMode="auto">
            <a:xfrm>
              <a:off x="5102" y="1567"/>
              <a:ext cx="2045" cy="2303"/>
            </a:xfrm>
            <a:custGeom>
              <a:avLst/>
              <a:gdLst>
                <a:gd name="T0" fmla="*/ 3042 w 4090"/>
                <a:gd name="T1" fmla="*/ 5 h 4605"/>
                <a:gd name="T2" fmla="*/ 3244 w 4090"/>
                <a:gd name="T3" fmla="*/ 83 h 4605"/>
                <a:gd name="T4" fmla="*/ 3394 w 4090"/>
                <a:gd name="T5" fmla="*/ 233 h 4605"/>
                <a:gd name="T6" fmla="*/ 3472 w 4090"/>
                <a:gd name="T7" fmla="*/ 435 h 4605"/>
                <a:gd name="T8" fmla="*/ 3532 w 4090"/>
                <a:gd name="T9" fmla="*/ 721 h 4605"/>
                <a:gd name="T10" fmla="*/ 3674 w 4090"/>
                <a:gd name="T11" fmla="*/ 788 h 4605"/>
                <a:gd name="T12" fmla="*/ 3765 w 4090"/>
                <a:gd name="T13" fmla="*/ 916 h 4605"/>
                <a:gd name="T14" fmla="*/ 3779 w 4090"/>
                <a:gd name="T15" fmla="*/ 1079 h 4605"/>
                <a:gd name="T16" fmla="*/ 3712 w 4090"/>
                <a:gd name="T17" fmla="*/ 1222 h 4605"/>
                <a:gd name="T18" fmla="*/ 3584 w 4090"/>
                <a:gd name="T19" fmla="*/ 1312 h 4605"/>
                <a:gd name="T20" fmla="*/ 3477 w 4090"/>
                <a:gd name="T21" fmla="*/ 1433 h 4605"/>
                <a:gd name="T22" fmla="*/ 3440 w 4090"/>
                <a:gd name="T23" fmla="*/ 1646 h 4605"/>
                <a:gd name="T24" fmla="*/ 3331 w 4090"/>
                <a:gd name="T25" fmla="*/ 1831 h 4605"/>
                <a:gd name="T26" fmla="*/ 3167 w 4090"/>
                <a:gd name="T27" fmla="*/ 1968 h 4605"/>
                <a:gd name="T28" fmla="*/ 2659 w 4090"/>
                <a:gd name="T29" fmla="*/ 2514 h 4605"/>
                <a:gd name="T30" fmla="*/ 2697 w 4090"/>
                <a:gd name="T31" fmla="*/ 2633 h 4605"/>
                <a:gd name="T32" fmla="*/ 2798 w 4090"/>
                <a:gd name="T33" fmla="*/ 2707 h 4605"/>
                <a:gd name="T34" fmla="*/ 3018 w 4090"/>
                <a:gd name="T35" fmla="*/ 2718 h 4605"/>
                <a:gd name="T36" fmla="*/ 3143 w 4090"/>
                <a:gd name="T37" fmla="*/ 2720 h 4605"/>
                <a:gd name="T38" fmla="*/ 3745 w 4090"/>
                <a:gd name="T39" fmla="*/ 2938 h 4605"/>
                <a:gd name="T40" fmla="*/ 3862 w 4090"/>
                <a:gd name="T41" fmla="*/ 3061 h 4605"/>
                <a:gd name="T42" fmla="*/ 3918 w 4090"/>
                <a:gd name="T43" fmla="*/ 3224 h 4605"/>
                <a:gd name="T44" fmla="*/ 4038 w 4090"/>
                <a:gd name="T45" fmla="*/ 3945 h 4605"/>
                <a:gd name="T46" fmla="*/ 4081 w 4090"/>
                <a:gd name="T47" fmla="*/ 3996 h 4605"/>
                <a:gd name="T48" fmla="*/ 4078 w 4090"/>
                <a:gd name="T49" fmla="*/ 4124 h 4605"/>
                <a:gd name="T50" fmla="*/ 3886 w 4090"/>
                <a:gd name="T51" fmla="*/ 4162 h 4605"/>
                <a:gd name="T52" fmla="*/ 3866 w 4090"/>
                <a:gd name="T53" fmla="*/ 4491 h 4605"/>
                <a:gd name="T54" fmla="*/ 3772 w 4090"/>
                <a:gd name="T55" fmla="*/ 4585 h 4605"/>
                <a:gd name="T56" fmla="*/ 407 w 4090"/>
                <a:gd name="T57" fmla="*/ 4605 h 4605"/>
                <a:gd name="T58" fmla="*/ 278 w 4090"/>
                <a:gd name="T59" fmla="*/ 4560 h 4605"/>
                <a:gd name="T60" fmla="*/ 208 w 4090"/>
                <a:gd name="T61" fmla="*/ 4448 h 4605"/>
                <a:gd name="T62" fmla="*/ 52 w 4090"/>
                <a:gd name="T63" fmla="*/ 4146 h 4605"/>
                <a:gd name="T64" fmla="*/ 2 w 4090"/>
                <a:gd name="T65" fmla="*/ 4102 h 4605"/>
                <a:gd name="T66" fmla="*/ 16 w 4090"/>
                <a:gd name="T67" fmla="*/ 3972 h 4605"/>
                <a:gd name="T68" fmla="*/ 76 w 4090"/>
                <a:gd name="T69" fmla="*/ 3941 h 4605"/>
                <a:gd name="T70" fmla="*/ 183 w 4090"/>
                <a:gd name="T71" fmla="*/ 3166 h 4605"/>
                <a:gd name="T72" fmla="*/ 260 w 4090"/>
                <a:gd name="T73" fmla="*/ 3014 h 4605"/>
                <a:gd name="T74" fmla="*/ 394 w 4090"/>
                <a:gd name="T75" fmla="*/ 2908 h 4605"/>
                <a:gd name="T76" fmla="*/ 989 w 4090"/>
                <a:gd name="T77" fmla="*/ 2711 h 4605"/>
                <a:gd name="T78" fmla="*/ 1110 w 4090"/>
                <a:gd name="T79" fmla="*/ 2732 h 4605"/>
                <a:gd name="T80" fmla="*/ 1330 w 4090"/>
                <a:gd name="T81" fmla="*/ 2689 h 4605"/>
                <a:gd name="T82" fmla="*/ 1413 w 4090"/>
                <a:gd name="T83" fmla="*/ 2597 h 4605"/>
                <a:gd name="T84" fmla="*/ 1431 w 4090"/>
                <a:gd name="T85" fmla="*/ 2183 h 4605"/>
                <a:gd name="T86" fmla="*/ 862 w 4090"/>
                <a:gd name="T87" fmla="*/ 1928 h 4605"/>
                <a:gd name="T88" fmla="*/ 716 w 4090"/>
                <a:gd name="T89" fmla="*/ 1773 h 4605"/>
                <a:gd name="T90" fmla="*/ 629 w 4090"/>
                <a:gd name="T91" fmla="*/ 1578 h 4605"/>
                <a:gd name="T92" fmla="*/ 613 w 4090"/>
                <a:gd name="T93" fmla="*/ 1330 h 4605"/>
                <a:gd name="T94" fmla="*/ 457 w 4090"/>
                <a:gd name="T95" fmla="*/ 1288 h 4605"/>
                <a:gd name="T96" fmla="*/ 347 w 4090"/>
                <a:gd name="T97" fmla="*/ 1178 h 4605"/>
                <a:gd name="T98" fmla="*/ 305 w 4090"/>
                <a:gd name="T99" fmla="*/ 1023 h 4605"/>
                <a:gd name="T100" fmla="*/ 347 w 4090"/>
                <a:gd name="T101" fmla="*/ 869 h 4605"/>
                <a:gd name="T102" fmla="*/ 457 w 4090"/>
                <a:gd name="T103" fmla="*/ 759 h 4605"/>
                <a:gd name="T104" fmla="*/ 613 w 4090"/>
                <a:gd name="T105" fmla="*/ 715 h 4605"/>
                <a:gd name="T106" fmla="*/ 634 w 4090"/>
                <a:gd name="T107" fmla="*/ 363 h 4605"/>
                <a:gd name="T108" fmla="*/ 737 w 4090"/>
                <a:gd name="T109" fmla="*/ 177 h 4605"/>
                <a:gd name="T110" fmla="*/ 907 w 4090"/>
                <a:gd name="T111" fmla="*/ 47 h 4605"/>
                <a:gd name="T112" fmla="*/ 1124 w 4090"/>
                <a:gd name="T113" fmla="*/ 0 h 4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90" h="4605">
                  <a:moveTo>
                    <a:pt x="1124" y="0"/>
                  </a:moveTo>
                  <a:lnTo>
                    <a:pt x="2966" y="0"/>
                  </a:lnTo>
                  <a:lnTo>
                    <a:pt x="3042" y="5"/>
                  </a:lnTo>
                  <a:lnTo>
                    <a:pt x="3114" y="21"/>
                  </a:lnTo>
                  <a:lnTo>
                    <a:pt x="3181" y="47"/>
                  </a:lnTo>
                  <a:lnTo>
                    <a:pt x="3244" y="83"/>
                  </a:lnTo>
                  <a:lnTo>
                    <a:pt x="3302" y="126"/>
                  </a:lnTo>
                  <a:lnTo>
                    <a:pt x="3353" y="177"/>
                  </a:lnTo>
                  <a:lnTo>
                    <a:pt x="3394" y="233"/>
                  </a:lnTo>
                  <a:lnTo>
                    <a:pt x="3430" y="296"/>
                  </a:lnTo>
                  <a:lnTo>
                    <a:pt x="3456" y="363"/>
                  </a:lnTo>
                  <a:lnTo>
                    <a:pt x="3472" y="435"/>
                  </a:lnTo>
                  <a:lnTo>
                    <a:pt x="3477" y="511"/>
                  </a:lnTo>
                  <a:lnTo>
                    <a:pt x="3477" y="715"/>
                  </a:lnTo>
                  <a:lnTo>
                    <a:pt x="3532" y="721"/>
                  </a:lnTo>
                  <a:lnTo>
                    <a:pt x="3584" y="735"/>
                  </a:lnTo>
                  <a:lnTo>
                    <a:pt x="3633" y="759"/>
                  </a:lnTo>
                  <a:lnTo>
                    <a:pt x="3674" y="788"/>
                  </a:lnTo>
                  <a:lnTo>
                    <a:pt x="3712" y="826"/>
                  </a:lnTo>
                  <a:lnTo>
                    <a:pt x="3743" y="869"/>
                  </a:lnTo>
                  <a:lnTo>
                    <a:pt x="3765" y="916"/>
                  </a:lnTo>
                  <a:lnTo>
                    <a:pt x="3779" y="969"/>
                  </a:lnTo>
                  <a:lnTo>
                    <a:pt x="3785" y="1023"/>
                  </a:lnTo>
                  <a:lnTo>
                    <a:pt x="3779" y="1079"/>
                  </a:lnTo>
                  <a:lnTo>
                    <a:pt x="3765" y="1131"/>
                  </a:lnTo>
                  <a:lnTo>
                    <a:pt x="3743" y="1178"/>
                  </a:lnTo>
                  <a:lnTo>
                    <a:pt x="3712" y="1222"/>
                  </a:lnTo>
                  <a:lnTo>
                    <a:pt x="3674" y="1258"/>
                  </a:lnTo>
                  <a:lnTo>
                    <a:pt x="3633" y="1288"/>
                  </a:lnTo>
                  <a:lnTo>
                    <a:pt x="3584" y="1312"/>
                  </a:lnTo>
                  <a:lnTo>
                    <a:pt x="3532" y="1325"/>
                  </a:lnTo>
                  <a:lnTo>
                    <a:pt x="3477" y="1330"/>
                  </a:lnTo>
                  <a:lnTo>
                    <a:pt x="3477" y="1433"/>
                  </a:lnTo>
                  <a:lnTo>
                    <a:pt x="3474" y="1507"/>
                  </a:lnTo>
                  <a:lnTo>
                    <a:pt x="3459" y="1578"/>
                  </a:lnTo>
                  <a:lnTo>
                    <a:pt x="3440" y="1646"/>
                  </a:lnTo>
                  <a:lnTo>
                    <a:pt x="3411" y="1711"/>
                  </a:lnTo>
                  <a:lnTo>
                    <a:pt x="3374" y="1773"/>
                  </a:lnTo>
                  <a:lnTo>
                    <a:pt x="3331" y="1831"/>
                  </a:lnTo>
                  <a:lnTo>
                    <a:pt x="3282" y="1881"/>
                  </a:lnTo>
                  <a:lnTo>
                    <a:pt x="3226" y="1928"/>
                  </a:lnTo>
                  <a:lnTo>
                    <a:pt x="3167" y="1968"/>
                  </a:lnTo>
                  <a:lnTo>
                    <a:pt x="3100" y="1999"/>
                  </a:lnTo>
                  <a:lnTo>
                    <a:pt x="2659" y="2183"/>
                  </a:lnTo>
                  <a:lnTo>
                    <a:pt x="2659" y="2514"/>
                  </a:lnTo>
                  <a:lnTo>
                    <a:pt x="2662" y="2557"/>
                  </a:lnTo>
                  <a:lnTo>
                    <a:pt x="2677" y="2597"/>
                  </a:lnTo>
                  <a:lnTo>
                    <a:pt x="2697" y="2633"/>
                  </a:lnTo>
                  <a:lnTo>
                    <a:pt x="2726" y="2664"/>
                  </a:lnTo>
                  <a:lnTo>
                    <a:pt x="2760" y="2689"/>
                  </a:lnTo>
                  <a:lnTo>
                    <a:pt x="2798" y="2707"/>
                  </a:lnTo>
                  <a:lnTo>
                    <a:pt x="2946" y="2756"/>
                  </a:lnTo>
                  <a:lnTo>
                    <a:pt x="2980" y="2732"/>
                  </a:lnTo>
                  <a:lnTo>
                    <a:pt x="3018" y="2718"/>
                  </a:lnTo>
                  <a:lnTo>
                    <a:pt x="3058" y="2709"/>
                  </a:lnTo>
                  <a:lnTo>
                    <a:pt x="3102" y="2711"/>
                  </a:lnTo>
                  <a:lnTo>
                    <a:pt x="3143" y="2720"/>
                  </a:lnTo>
                  <a:lnTo>
                    <a:pt x="3642" y="2886"/>
                  </a:lnTo>
                  <a:lnTo>
                    <a:pt x="3696" y="2908"/>
                  </a:lnTo>
                  <a:lnTo>
                    <a:pt x="3745" y="2938"/>
                  </a:lnTo>
                  <a:lnTo>
                    <a:pt x="3790" y="2973"/>
                  </a:lnTo>
                  <a:lnTo>
                    <a:pt x="3830" y="3014"/>
                  </a:lnTo>
                  <a:lnTo>
                    <a:pt x="3862" y="3061"/>
                  </a:lnTo>
                  <a:lnTo>
                    <a:pt x="3888" y="3112"/>
                  </a:lnTo>
                  <a:lnTo>
                    <a:pt x="3908" y="3166"/>
                  </a:lnTo>
                  <a:lnTo>
                    <a:pt x="3918" y="3224"/>
                  </a:lnTo>
                  <a:lnTo>
                    <a:pt x="4009" y="3943"/>
                  </a:lnTo>
                  <a:lnTo>
                    <a:pt x="4014" y="3941"/>
                  </a:lnTo>
                  <a:lnTo>
                    <a:pt x="4038" y="3945"/>
                  </a:lnTo>
                  <a:lnTo>
                    <a:pt x="4058" y="3954"/>
                  </a:lnTo>
                  <a:lnTo>
                    <a:pt x="4074" y="3972"/>
                  </a:lnTo>
                  <a:lnTo>
                    <a:pt x="4081" y="3996"/>
                  </a:lnTo>
                  <a:lnTo>
                    <a:pt x="4090" y="4079"/>
                  </a:lnTo>
                  <a:lnTo>
                    <a:pt x="4088" y="4102"/>
                  </a:lnTo>
                  <a:lnTo>
                    <a:pt x="4078" y="4124"/>
                  </a:lnTo>
                  <a:lnTo>
                    <a:pt x="4059" y="4138"/>
                  </a:lnTo>
                  <a:lnTo>
                    <a:pt x="4036" y="4146"/>
                  </a:lnTo>
                  <a:lnTo>
                    <a:pt x="3886" y="4162"/>
                  </a:lnTo>
                  <a:lnTo>
                    <a:pt x="3886" y="4401"/>
                  </a:lnTo>
                  <a:lnTo>
                    <a:pt x="3881" y="4448"/>
                  </a:lnTo>
                  <a:lnTo>
                    <a:pt x="3866" y="4491"/>
                  </a:lnTo>
                  <a:lnTo>
                    <a:pt x="3843" y="4529"/>
                  </a:lnTo>
                  <a:lnTo>
                    <a:pt x="3810" y="4560"/>
                  </a:lnTo>
                  <a:lnTo>
                    <a:pt x="3772" y="4585"/>
                  </a:lnTo>
                  <a:lnTo>
                    <a:pt x="3729" y="4599"/>
                  </a:lnTo>
                  <a:lnTo>
                    <a:pt x="3682" y="4605"/>
                  </a:lnTo>
                  <a:lnTo>
                    <a:pt x="407" y="4605"/>
                  </a:lnTo>
                  <a:lnTo>
                    <a:pt x="360" y="4599"/>
                  </a:lnTo>
                  <a:lnTo>
                    <a:pt x="316" y="4585"/>
                  </a:lnTo>
                  <a:lnTo>
                    <a:pt x="278" y="4560"/>
                  </a:lnTo>
                  <a:lnTo>
                    <a:pt x="248" y="4529"/>
                  </a:lnTo>
                  <a:lnTo>
                    <a:pt x="224" y="4491"/>
                  </a:lnTo>
                  <a:lnTo>
                    <a:pt x="208" y="4448"/>
                  </a:lnTo>
                  <a:lnTo>
                    <a:pt x="202" y="4401"/>
                  </a:lnTo>
                  <a:lnTo>
                    <a:pt x="202" y="4162"/>
                  </a:lnTo>
                  <a:lnTo>
                    <a:pt x="52" y="4146"/>
                  </a:lnTo>
                  <a:lnTo>
                    <a:pt x="31" y="4138"/>
                  </a:lnTo>
                  <a:lnTo>
                    <a:pt x="13" y="4124"/>
                  </a:lnTo>
                  <a:lnTo>
                    <a:pt x="2" y="4102"/>
                  </a:lnTo>
                  <a:lnTo>
                    <a:pt x="0" y="4079"/>
                  </a:lnTo>
                  <a:lnTo>
                    <a:pt x="9" y="3996"/>
                  </a:lnTo>
                  <a:lnTo>
                    <a:pt x="16" y="3972"/>
                  </a:lnTo>
                  <a:lnTo>
                    <a:pt x="31" y="3954"/>
                  </a:lnTo>
                  <a:lnTo>
                    <a:pt x="52" y="3945"/>
                  </a:lnTo>
                  <a:lnTo>
                    <a:pt x="76" y="3941"/>
                  </a:lnTo>
                  <a:lnTo>
                    <a:pt x="81" y="3943"/>
                  </a:lnTo>
                  <a:lnTo>
                    <a:pt x="170" y="3224"/>
                  </a:lnTo>
                  <a:lnTo>
                    <a:pt x="183" y="3166"/>
                  </a:lnTo>
                  <a:lnTo>
                    <a:pt x="201" y="3112"/>
                  </a:lnTo>
                  <a:lnTo>
                    <a:pt x="228" y="3061"/>
                  </a:lnTo>
                  <a:lnTo>
                    <a:pt x="260" y="3014"/>
                  </a:lnTo>
                  <a:lnTo>
                    <a:pt x="300" y="2973"/>
                  </a:lnTo>
                  <a:lnTo>
                    <a:pt x="343" y="2938"/>
                  </a:lnTo>
                  <a:lnTo>
                    <a:pt x="394" y="2908"/>
                  </a:lnTo>
                  <a:lnTo>
                    <a:pt x="446" y="2886"/>
                  </a:lnTo>
                  <a:lnTo>
                    <a:pt x="947" y="2720"/>
                  </a:lnTo>
                  <a:lnTo>
                    <a:pt x="989" y="2711"/>
                  </a:lnTo>
                  <a:lnTo>
                    <a:pt x="1030" y="2709"/>
                  </a:lnTo>
                  <a:lnTo>
                    <a:pt x="1072" y="2718"/>
                  </a:lnTo>
                  <a:lnTo>
                    <a:pt x="1110" y="2732"/>
                  </a:lnTo>
                  <a:lnTo>
                    <a:pt x="1144" y="2756"/>
                  </a:lnTo>
                  <a:lnTo>
                    <a:pt x="1290" y="2707"/>
                  </a:lnTo>
                  <a:lnTo>
                    <a:pt x="1330" y="2689"/>
                  </a:lnTo>
                  <a:lnTo>
                    <a:pt x="1365" y="2664"/>
                  </a:lnTo>
                  <a:lnTo>
                    <a:pt x="1392" y="2633"/>
                  </a:lnTo>
                  <a:lnTo>
                    <a:pt x="1413" y="2597"/>
                  </a:lnTo>
                  <a:lnTo>
                    <a:pt x="1426" y="2557"/>
                  </a:lnTo>
                  <a:lnTo>
                    <a:pt x="1431" y="2514"/>
                  </a:lnTo>
                  <a:lnTo>
                    <a:pt x="1431" y="2183"/>
                  </a:lnTo>
                  <a:lnTo>
                    <a:pt x="990" y="1999"/>
                  </a:lnTo>
                  <a:lnTo>
                    <a:pt x="924" y="1968"/>
                  </a:lnTo>
                  <a:lnTo>
                    <a:pt x="862" y="1928"/>
                  </a:lnTo>
                  <a:lnTo>
                    <a:pt x="808" y="1881"/>
                  </a:lnTo>
                  <a:lnTo>
                    <a:pt x="757" y="1831"/>
                  </a:lnTo>
                  <a:lnTo>
                    <a:pt x="716" y="1773"/>
                  </a:lnTo>
                  <a:lnTo>
                    <a:pt x="680" y="1711"/>
                  </a:lnTo>
                  <a:lnTo>
                    <a:pt x="651" y="1646"/>
                  </a:lnTo>
                  <a:lnTo>
                    <a:pt x="629" y="1578"/>
                  </a:lnTo>
                  <a:lnTo>
                    <a:pt x="616" y="1507"/>
                  </a:lnTo>
                  <a:lnTo>
                    <a:pt x="613" y="1433"/>
                  </a:lnTo>
                  <a:lnTo>
                    <a:pt x="613" y="1330"/>
                  </a:lnTo>
                  <a:lnTo>
                    <a:pt x="557" y="1325"/>
                  </a:lnTo>
                  <a:lnTo>
                    <a:pt x="504" y="1312"/>
                  </a:lnTo>
                  <a:lnTo>
                    <a:pt x="457" y="1288"/>
                  </a:lnTo>
                  <a:lnTo>
                    <a:pt x="414" y="1258"/>
                  </a:lnTo>
                  <a:lnTo>
                    <a:pt x="378" y="1222"/>
                  </a:lnTo>
                  <a:lnTo>
                    <a:pt x="347" y="1178"/>
                  </a:lnTo>
                  <a:lnTo>
                    <a:pt x="324" y="1131"/>
                  </a:lnTo>
                  <a:lnTo>
                    <a:pt x="309" y="1079"/>
                  </a:lnTo>
                  <a:lnTo>
                    <a:pt x="305" y="1023"/>
                  </a:lnTo>
                  <a:lnTo>
                    <a:pt x="309" y="969"/>
                  </a:lnTo>
                  <a:lnTo>
                    <a:pt x="324" y="916"/>
                  </a:lnTo>
                  <a:lnTo>
                    <a:pt x="347" y="869"/>
                  </a:lnTo>
                  <a:lnTo>
                    <a:pt x="378" y="826"/>
                  </a:lnTo>
                  <a:lnTo>
                    <a:pt x="414" y="788"/>
                  </a:lnTo>
                  <a:lnTo>
                    <a:pt x="457" y="759"/>
                  </a:lnTo>
                  <a:lnTo>
                    <a:pt x="504" y="735"/>
                  </a:lnTo>
                  <a:lnTo>
                    <a:pt x="557" y="721"/>
                  </a:lnTo>
                  <a:lnTo>
                    <a:pt x="613" y="715"/>
                  </a:lnTo>
                  <a:lnTo>
                    <a:pt x="613" y="511"/>
                  </a:lnTo>
                  <a:lnTo>
                    <a:pt x="618" y="435"/>
                  </a:lnTo>
                  <a:lnTo>
                    <a:pt x="634" y="363"/>
                  </a:lnTo>
                  <a:lnTo>
                    <a:pt x="660" y="296"/>
                  </a:lnTo>
                  <a:lnTo>
                    <a:pt x="694" y="233"/>
                  </a:lnTo>
                  <a:lnTo>
                    <a:pt x="737" y="177"/>
                  </a:lnTo>
                  <a:lnTo>
                    <a:pt x="788" y="126"/>
                  </a:lnTo>
                  <a:lnTo>
                    <a:pt x="844" y="83"/>
                  </a:lnTo>
                  <a:lnTo>
                    <a:pt x="907" y="47"/>
                  </a:lnTo>
                  <a:lnTo>
                    <a:pt x="976" y="21"/>
                  </a:lnTo>
                  <a:lnTo>
                    <a:pt x="1048" y="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83"/>
            <p:cNvSpPr>
              <a:spLocks/>
            </p:cNvSpPr>
            <p:nvPr/>
          </p:nvSpPr>
          <p:spPr bwMode="auto">
            <a:xfrm>
              <a:off x="5766" y="2523"/>
              <a:ext cx="665" cy="399"/>
            </a:xfrm>
            <a:custGeom>
              <a:avLst/>
              <a:gdLst>
                <a:gd name="T0" fmla="*/ 103 w 1331"/>
                <a:gd name="T1" fmla="*/ 0 h 799"/>
                <a:gd name="T2" fmla="*/ 1331 w 1331"/>
                <a:gd name="T3" fmla="*/ 273 h 799"/>
                <a:gd name="T4" fmla="*/ 1329 w 1331"/>
                <a:gd name="T5" fmla="*/ 277 h 799"/>
                <a:gd name="T6" fmla="*/ 1320 w 1331"/>
                <a:gd name="T7" fmla="*/ 287 h 799"/>
                <a:gd name="T8" fmla="*/ 1307 w 1331"/>
                <a:gd name="T9" fmla="*/ 304 h 799"/>
                <a:gd name="T10" fmla="*/ 1289 w 1331"/>
                <a:gd name="T11" fmla="*/ 325 h 799"/>
                <a:gd name="T12" fmla="*/ 1264 w 1331"/>
                <a:gd name="T13" fmla="*/ 351 h 799"/>
                <a:gd name="T14" fmla="*/ 1235 w 1331"/>
                <a:gd name="T15" fmla="*/ 381 h 799"/>
                <a:gd name="T16" fmla="*/ 1202 w 1331"/>
                <a:gd name="T17" fmla="*/ 414 h 799"/>
                <a:gd name="T18" fmla="*/ 1163 w 1331"/>
                <a:gd name="T19" fmla="*/ 450 h 799"/>
                <a:gd name="T20" fmla="*/ 1119 w 1331"/>
                <a:gd name="T21" fmla="*/ 486 h 799"/>
                <a:gd name="T22" fmla="*/ 1070 w 1331"/>
                <a:gd name="T23" fmla="*/ 524 h 799"/>
                <a:gd name="T24" fmla="*/ 1016 w 1331"/>
                <a:gd name="T25" fmla="*/ 562 h 799"/>
                <a:gd name="T26" fmla="*/ 957 w 1331"/>
                <a:gd name="T27" fmla="*/ 600 h 799"/>
                <a:gd name="T28" fmla="*/ 893 w 1331"/>
                <a:gd name="T29" fmla="*/ 638 h 799"/>
                <a:gd name="T30" fmla="*/ 825 w 1331"/>
                <a:gd name="T31" fmla="*/ 672 h 799"/>
                <a:gd name="T32" fmla="*/ 752 w 1331"/>
                <a:gd name="T33" fmla="*/ 703 h 799"/>
                <a:gd name="T34" fmla="*/ 675 w 1331"/>
                <a:gd name="T35" fmla="*/ 732 h 799"/>
                <a:gd name="T36" fmla="*/ 591 w 1331"/>
                <a:gd name="T37" fmla="*/ 757 h 799"/>
                <a:gd name="T38" fmla="*/ 505 w 1331"/>
                <a:gd name="T39" fmla="*/ 777 h 799"/>
                <a:gd name="T40" fmla="*/ 413 w 1331"/>
                <a:gd name="T41" fmla="*/ 792 h 799"/>
                <a:gd name="T42" fmla="*/ 317 w 1331"/>
                <a:gd name="T43" fmla="*/ 799 h 799"/>
                <a:gd name="T44" fmla="*/ 216 w 1331"/>
                <a:gd name="T45" fmla="*/ 799 h 799"/>
                <a:gd name="T46" fmla="*/ 111 w 1331"/>
                <a:gd name="T47" fmla="*/ 793 h 799"/>
                <a:gd name="T48" fmla="*/ 0 w 1331"/>
                <a:gd name="T49" fmla="*/ 777 h 799"/>
                <a:gd name="T50" fmla="*/ 35 w 1331"/>
                <a:gd name="T51" fmla="*/ 754 h 799"/>
                <a:gd name="T52" fmla="*/ 64 w 1331"/>
                <a:gd name="T53" fmla="*/ 721 h 799"/>
                <a:gd name="T54" fmla="*/ 84 w 1331"/>
                <a:gd name="T55" fmla="*/ 687 h 799"/>
                <a:gd name="T56" fmla="*/ 98 w 1331"/>
                <a:gd name="T57" fmla="*/ 645 h 799"/>
                <a:gd name="T58" fmla="*/ 103 w 1331"/>
                <a:gd name="T59" fmla="*/ 604 h 799"/>
                <a:gd name="T60" fmla="*/ 103 w 1331"/>
                <a:gd name="T61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31" h="799">
                  <a:moveTo>
                    <a:pt x="103" y="0"/>
                  </a:moveTo>
                  <a:lnTo>
                    <a:pt x="1331" y="273"/>
                  </a:lnTo>
                  <a:lnTo>
                    <a:pt x="1329" y="277"/>
                  </a:lnTo>
                  <a:lnTo>
                    <a:pt x="1320" y="287"/>
                  </a:lnTo>
                  <a:lnTo>
                    <a:pt x="1307" y="304"/>
                  </a:lnTo>
                  <a:lnTo>
                    <a:pt x="1289" y="325"/>
                  </a:lnTo>
                  <a:lnTo>
                    <a:pt x="1264" y="351"/>
                  </a:lnTo>
                  <a:lnTo>
                    <a:pt x="1235" y="381"/>
                  </a:lnTo>
                  <a:lnTo>
                    <a:pt x="1202" y="414"/>
                  </a:lnTo>
                  <a:lnTo>
                    <a:pt x="1163" y="450"/>
                  </a:lnTo>
                  <a:lnTo>
                    <a:pt x="1119" y="486"/>
                  </a:lnTo>
                  <a:lnTo>
                    <a:pt x="1070" y="524"/>
                  </a:lnTo>
                  <a:lnTo>
                    <a:pt x="1016" y="562"/>
                  </a:lnTo>
                  <a:lnTo>
                    <a:pt x="957" y="600"/>
                  </a:lnTo>
                  <a:lnTo>
                    <a:pt x="893" y="638"/>
                  </a:lnTo>
                  <a:lnTo>
                    <a:pt x="825" y="672"/>
                  </a:lnTo>
                  <a:lnTo>
                    <a:pt x="752" y="703"/>
                  </a:lnTo>
                  <a:lnTo>
                    <a:pt x="675" y="732"/>
                  </a:lnTo>
                  <a:lnTo>
                    <a:pt x="591" y="757"/>
                  </a:lnTo>
                  <a:lnTo>
                    <a:pt x="505" y="777"/>
                  </a:lnTo>
                  <a:lnTo>
                    <a:pt x="413" y="792"/>
                  </a:lnTo>
                  <a:lnTo>
                    <a:pt x="317" y="799"/>
                  </a:lnTo>
                  <a:lnTo>
                    <a:pt x="216" y="799"/>
                  </a:lnTo>
                  <a:lnTo>
                    <a:pt x="111" y="793"/>
                  </a:lnTo>
                  <a:lnTo>
                    <a:pt x="0" y="777"/>
                  </a:lnTo>
                  <a:lnTo>
                    <a:pt x="35" y="754"/>
                  </a:lnTo>
                  <a:lnTo>
                    <a:pt x="64" y="721"/>
                  </a:lnTo>
                  <a:lnTo>
                    <a:pt x="84" y="687"/>
                  </a:lnTo>
                  <a:lnTo>
                    <a:pt x="98" y="645"/>
                  </a:lnTo>
                  <a:lnTo>
                    <a:pt x="103" y="60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5B97A"/>
            </a:solidFill>
            <a:ln w="0">
              <a:solidFill>
                <a:srgbClr val="F5B9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84"/>
            <p:cNvSpPr>
              <a:spLocks/>
            </p:cNvSpPr>
            <p:nvPr/>
          </p:nvSpPr>
          <p:spPr bwMode="auto">
            <a:xfrm>
              <a:off x="5255" y="1567"/>
              <a:ext cx="1739" cy="1177"/>
            </a:xfrm>
            <a:custGeom>
              <a:avLst/>
              <a:gdLst>
                <a:gd name="T0" fmla="*/ 2661 w 3480"/>
                <a:gd name="T1" fmla="*/ 0 h 2353"/>
                <a:gd name="T2" fmla="*/ 2809 w 3480"/>
                <a:gd name="T3" fmla="*/ 21 h 2353"/>
                <a:gd name="T4" fmla="*/ 2939 w 3480"/>
                <a:gd name="T5" fmla="*/ 83 h 2353"/>
                <a:gd name="T6" fmla="*/ 3048 w 3480"/>
                <a:gd name="T7" fmla="*/ 177 h 2353"/>
                <a:gd name="T8" fmla="*/ 3125 w 3480"/>
                <a:gd name="T9" fmla="*/ 296 h 2353"/>
                <a:gd name="T10" fmla="*/ 3167 w 3480"/>
                <a:gd name="T11" fmla="*/ 435 h 2353"/>
                <a:gd name="T12" fmla="*/ 3172 w 3480"/>
                <a:gd name="T13" fmla="*/ 715 h 2353"/>
                <a:gd name="T14" fmla="*/ 3279 w 3480"/>
                <a:gd name="T15" fmla="*/ 735 h 2353"/>
                <a:gd name="T16" fmla="*/ 3369 w 3480"/>
                <a:gd name="T17" fmla="*/ 788 h 2353"/>
                <a:gd name="T18" fmla="*/ 3438 w 3480"/>
                <a:gd name="T19" fmla="*/ 869 h 2353"/>
                <a:gd name="T20" fmla="*/ 3474 w 3480"/>
                <a:gd name="T21" fmla="*/ 969 h 2353"/>
                <a:gd name="T22" fmla="*/ 3474 w 3480"/>
                <a:gd name="T23" fmla="*/ 1079 h 2353"/>
                <a:gd name="T24" fmla="*/ 3438 w 3480"/>
                <a:gd name="T25" fmla="*/ 1178 h 2353"/>
                <a:gd name="T26" fmla="*/ 3369 w 3480"/>
                <a:gd name="T27" fmla="*/ 1258 h 2353"/>
                <a:gd name="T28" fmla="*/ 3279 w 3480"/>
                <a:gd name="T29" fmla="*/ 1312 h 2353"/>
                <a:gd name="T30" fmla="*/ 3172 w 3480"/>
                <a:gd name="T31" fmla="*/ 1330 h 2353"/>
                <a:gd name="T32" fmla="*/ 3169 w 3480"/>
                <a:gd name="T33" fmla="*/ 1507 h 2353"/>
                <a:gd name="T34" fmla="*/ 3135 w 3480"/>
                <a:gd name="T35" fmla="*/ 1646 h 2353"/>
                <a:gd name="T36" fmla="*/ 3069 w 3480"/>
                <a:gd name="T37" fmla="*/ 1773 h 2353"/>
                <a:gd name="T38" fmla="*/ 2977 w 3480"/>
                <a:gd name="T39" fmla="*/ 1881 h 2353"/>
                <a:gd name="T40" fmla="*/ 2862 w 3480"/>
                <a:gd name="T41" fmla="*/ 1968 h 2353"/>
                <a:gd name="T42" fmla="*/ 2133 w 3480"/>
                <a:gd name="T43" fmla="*/ 2275 h 2353"/>
                <a:gd name="T44" fmla="*/ 1940 w 3480"/>
                <a:gd name="T45" fmla="*/ 2333 h 2353"/>
                <a:gd name="T46" fmla="*/ 1739 w 3480"/>
                <a:gd name="T47" fmla="*/ 2353 h 2353"/>
                <a:gd name="T48" fmla="*/ 1539 w 3480"/>
                <a:gd name="T49" fmla="*/ 2333 h 2353"/>
                <a:gd name="T50" fmla="*/ 1345 w 3480"/>
                <a:gd name="T51" fmla="*/ 2275 h 2353"/>
                <a:gd name="T52" fmla="*/ 619 w 3480"/>
                <a:gd name="T53" fmla="*/ 1968 h 2353"/>
                <a:gd name="T54" fmla="*/ 503 w 3480"/>
                <a:gd name="T55" fmla="*/ 1881 h 2353"/>
                <a:gd name="T56" fmla="*/ 411 w 3480"/>
                <a:gd name="T57" fmla="*/ 1773 h 2353"/>
                <a:gd name="T58" fmla="*/ 346 w 3480"/>
                <a:gd name="T59" fmla="*/ 1646 h 2353"/>
                <a:gd name="T60" fmla="*/ 311 w 3480"/>
                <a:gd name="T61" fmla="*/ 1507 h 2353"/>
                <a:gd name="T62" fmla="*/ 308 w 3480"/>
                <a:gd name="T63" fmla="*/ 1330 h 2353"/>
                <a:gd name="T64" fmla="*/ 199 w 3480"/>
                <a:gd name="T65" fmla="*/ 1312 h 2353"/>
                <a:gd name="T66" fmla="*/ 109 w 3480"/>
                <a:gd name="T67" fmla="*/ 1258 h 2353"/>
                <a:gd name="T68" fmla="*/ 42 w 3480"/>
                <a:gd name="T69" fmla="*/ 1178 h 2353"/>
                <a:gd name="T70" fmla="*/ 4 w 3480"/>
                <a:gd name="T71" fmla="*/ 1079 h 2353"/>
                <a:gd name="T72" fmla="*/ 4 w 3480"/>
                <a:gd name="T73" fmla="*/ 969 h 2353"/>
                <a:gd name="T74" fmla="*/ 42 w 3480"/>
                <a:gd name="T75" fmla="*/ 869 h 2353"/>
                <a:gd name="T76" fmla="*/ 109 w 3480"/>
                <a:gd name="T77" fmla="*/ 788 h 2353"/>
                <a:gd name="T78" fmla="*/ 199 w 3480"/>
                <a:gd name="T79" fmla="*/ 735 h 2353"/>
                <a:gd name="T80" fmla="*/ 308 w 3480"/>
                <a:gd name="T81" fmla="*/ 715 h 2353"/>
                <a:gd name="T82" fmla="*/ 313 w 3480"/>
                <a:gd name="T83" fmla="*/ 435 h 2353"/>
                <a:gd name="T84" fmla="*/ 355 w 3480"/>
                <a:gd name="T85" fmla="*/ 296 h 2353"/>
                <a:gd name="T86" fmla="*/ 432 w 3480"/>
                <a:gd name="T87" fmla="*/ 177 h 2353"/>
                <a:gd name="T88" fmla="*/ 539 w 3480"/>
                <a:gd name="T89" fmla="*/ 83 h 2353"/>
                <a:gd name="T90" fmla="*/ 671 w 3480"/>
                <a:gd name="T91" fmla="*/ 21 h 2353"/>
                <a:gd name="T92" fmla="*/ 819 w 3480"/>
                <a:gd name="T93" fmla="*/ 0 h 2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80" h="2353">
                  <a:moveTo>
                    <a:pt x="819" y="0"/>
                  </a:moveTo>
                  <a:lnTo>
                    <a:pt x="2661" y="0"/>
                  </a:lnTo>
                  <a:lnTo>
                    <a:pt x="2737" y="5"/>
                  </a:lnTo>
                  <a:lnTo>
                    <a:pt x="2809" y="21"/>
                  </a:lnTo>
                  <a:lnTo>
                    <a:pt x="2876" y="47"/>
                  </a:lnTo>
                  <a:lnTo>
                    <a:pt x="2939" y="83"/>
                  </a:lnTo>
                  <a:lnTo>
                    <a:pt x="2997" y="126"/>
                  </a:lnTo>
                  <a:lnTo>
                    <a:pt x="3048" y="177"/>
                  </a:lnTo>
                  <a:lnTo>
                    <a:pt x="3089" y="233"/>
                  </a:lnTo>
                  <a:lnTo>
                    <a:pt x="3125" y="296"/>
                  </a:lnTo>
                  <a:lnTo>
                    <a:pt x="3151" y="363"/>
                  </a:lnTo>
                  <a:lnTo>
                    <a:pt x="3167" y="435"/>
                  </a:lnTo>
                  <a:lnTo>
                    <a:pt x="3172" y="511"/>
                  </a:lnTo>
                  <a:lnTo>
                    <a:pt x="3172" y="715"/>
                  </a:lnTo>
                  <a:lnTo>
                    <a:pt x="3227" y="721"/>
                  </a:lnTo>
                  <a:lnTo>
                    <a:pt x="3279" y="735"/>
                  </a:lnTo>
                  <a:lnTo>
                    <a:pt x="3328" y="759"/>
                  </a:lnTo>
                  <a:lnTo>
                    <a:pt x="3369" y="788"/>
                  </a:lnTo>
                  <a:lnTo>
                    <a:pt x="3407" y="826"/>
                  </a:lnTo>
                  <a:lnTo>
                    <a:pt x="3438" y="869"/>
                  </a:lnTo>
                  <a:lnTo>
                    <a:pt x="3460" y="916"/>
                  </a:lnTo>
                  <a:lnTo>
                    <a:pt x="3474" y="969"/>
                  </a:lnTo>
                  <a:lnTo>
                    <a:pt x="3480" y="1023"/>
                  </a:lnTo>
                  <a:lnTo>
                    <a:pt x="3474" y="1079"/>
                  </a:lnTo>
                  <a:lnTo>
                    <a:pt x="3460" y="1131"/>
                  </a:lnTo>
                  <a:lnTo>
                    <a:pt x="3438" y="1178"/>
                  </a:lnTo>
                  <a:lnTo>
                    <a:pt x="3407" y="1222"/>
                  </a:lnTo>
                  <a:lnTo>
                    <a:pt x="3369" y="1258"/>
                  </a:lnTo>
                  <a:lnTo>
                    <a:pt x="3328" y="1288"/>
                  </a:lnTo>
                  <a:lnTo>
                    <a:pt x="3279" y="1312"/>
                  </a:lnTo>
                  <a:lnTo>
                    <a:pt x="3227" y="1325"/>
                  </a:lnTo>
                  <a:lnTo>
                    <a:pt x="3172" y="1330"/>
                  </a:lnTo>
                  <a:lnTo>
                    <a:pt x="3172" y="1433"/>
                  </a:lnTo>
                  <a:lnTo>
                    <a:pt x="3169" y="1507"/>
                  </a:lnTo>
                  <a:lnTo>
                    <a:pt x="3154" y="1578"/>
                  </a:lnTo>
                  <a:lnTo>
                    <a:pt x="3135" y="1646"/>
                  </a:lnTo>
                  <a:lnTo>
                    <a:pt x="3106" y="1711"/>
                  </a:lnTo>
                  <a:lnTo>
                    <a:pt x="3069" y="1773"/>
                  </a:lnTo>
                  <a:lnTo>
                    <a:pt x="3026" y="1831"/>
                  </a:lnTo>
                  <a:lnTo>
                    <a:pt x="2977" y="1881"/>
                  </a:lnTo>
                  <a:lnTo>
                    <a:pt x="2921" y="1928"/>
                  </a:lnTo>
                  <a:lnTo>
                    <a:pt x="2862" y="1968"/>
                  </a:lnTo>
                  <a:lnTo>
                    <a:pt x="2795" y="1999"/>
                  </a:lnTo>
                  <a:lnTo>
                    <a:pt x="2133" y="2275"/>
                  </a:lnTo>
                  <a:lnTo>
                    <a:pt x="2037" y="2309"/>
                  </a:lnTo>
                  <a:lnTo>
                    <a:pt x="1940" y="2333"/>
                  </a:lnTo>
                  <a:lnTo>
                    <a:pt x="1840" y="2349"/>
                  </a:lnTo>
                  <a:lnTo>
                    <a:pt x="1739" y="2353"/>
                  </a:lnTo>
                  <a:lnTo>
                    <a:pt x="1638" y="2349"/>
                  </a:lnTo>
                  <a:lnTo>
                    <a:pt x="1539" y="2333"/>
                  </a:lnTo>
                  <a:lnTo>
                    <a:pt x="1441" y="2309"/>
                  </a:lnTo>
                  <a:lnTo>
                    <a:pt x="1345" y="2275"/>
                  </a:lnTo>
                  <a:lnTo>
                    <a:pt x="685" y="1999"/>
                  </a:lnTo>
                  <a:lnTo>
                    <a:pt x="619" y="1968"/>
                  </a:lnTo>
                  <a:lnTo>
                    <a:pt x="557" y="1928"/>
                  </a:lnTo>
                  <a:lnTo>
                    <a:pt x="503" y="1881"/>
                  </a:lnTo>
                  <a:lnTo>
                    <a:pt x="452" y="1831"/>
                  </a:lnTo>
                  <a:lnTo>
                    <a:pt x="411" y="1773"/>
                  </a:lnTo>
                  <a:lnTo>
                    <a:pt x="375" y="1711"/>
                  </a:lnTo>
                  <a:lnTo>
                    <a:pt x="346" y="1646"/>
                  </a:lnTo>
                  <a:lnTo>
                    <a:pt x="324" y="1578"/>
                  </a:lnTo>
                  <a:lnTo>
                    <a:pt x="311" y="1507"/>
                  </a:lnTo>
                  <a:lnTo>
                    <a:pt x="308" y="1433"/>
                  </a:lnTo>
                  <a:lnTo>
                    <a:pt x="308" y="1330"/>
                  </a:lnTo>
                  <a:lnTo>
                    <a:pt x="252" y="1325"/>
                  </a:lnTo>
                  <a:lnTo>
                    <a:pt x="199" y="1312"/>
                  </a:lnTo>
                  <a:lnTo>
                    <a:pt x="152" y="1288"/>
                  </a:lnTo>
                  <a:lnTo>
                    <a:pt x="109" y="1258"/>
                  </a:lnTo>
                  <a:lnTo>
                    <a:pt x="73" y="1222"/>
                  </a:lnTo>
                  <a:lnTo>
                    <a:pt x="42" y="1178"/>
                  </a:lnTo>
                  <a:lnTo>
                    <a:pt x="19" y="1131"/>
                  </a:lnTo>
                  <a:lnTo>
                    <a:pt x="4" y="1079"/>
                  </a:lnTo>
                  <a:lnTo>
                    <a:pt x="0" y="1023"/>
                  </a:lnTo>
                  <a:lnTo>
                    <a:pt x="4" y="969"/>
                  </a:lnTo>
                  <a:lnTo>
                    <a:pt x="19" y="916"/>
                  </a:lnTo>
                  <a:lnTo>
                    <a:pt x="42" y="869"/>
                  </a:lnTo>
                  <a:lnTo>
                    <a:pt x="73" y="826"/>
                  </a:lnTo>
                  <a:lnTo>
                    <a:pt x="109" y="788"/>
                  </a:lnTo>
                  <a:lnTo>
                    <a:pt x="152" y="759"/>
                  </a:lnTo>
                  <a:lnTo>
                    <a:pt x="199" y="735"/>
                  </a:lnTo>
                  <a:lnTo>
                    <a:pt x="252" y="721"/>
                  </a:lnTo>
                  <a:lnTo>
                    <a:pt x="308" y="715"/>
                  </a:lnTo>
                  <a:lnTo>
                    <a:pt x="308" y="511"/>
                  </a:lnTo>
                  <a:lnTo>
                    <a:pt x="313" y="435"/>
                  </a:lnTo>
                  <a:lnTo>
                    <a:pt x="329" y="363"/>
                  </a:lnTo>
                  <a:lnTo>
                    <a:pt x="355" y="296"/>
                  </a:lnTo>
                  <a:lnTo>
                    <a:pt x="389" y="233"/>
                  </a:lnTo>
                  <a:lnTo>
                    <a:pt x="432" y="177"/>
                  </a:lnTo>
                  <a:lnTo>
                    <a:pt x="483" y="126"/>
                  </a:lnTo>
                  <a:lnTo>
                    <a:pt x="539" y="83"/>
                  </a:lnTo>
                  <a:lnTo>
                    <a:pt x="602" y="47"/>
                  </a:lnTo>
                  <a:lnTo>
                    <a:pt x="671" y="21"/>
                  </a:lnTo>
                  <a:lnTo>
                    <a:pt x="743" y="5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FD7A3"/>
            </a:solidFill>
            <a:ln w="0">
              <a:solidFill>
                <a:srgbClr val="FFD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87"/>
            <p:cNvSpPr>
              <a:spLocks/>
            </p:cNvSpPr>
            <p:nvPr/>
          </p:nvSpPr>
          <p:spPr bwMode="auto">
            <a:xfrm>
              <a:off x="5868" y="2335"/>
              <a:ext cx="512" cy="155"/>
            </a:xfrm>
            <a:custGeom>
              <a:avLst/>
              <a:gdLst>
                <a:gd name="T0" fmla="*/ 914 w 1023"/>
                <a:gd name="T1" fmla="*/ 0 h 309"/>
                <a:gd name="T2" fmla="*/ 940 w 1023"/>
                <a:gd name="T3" fmla="*/ 0 h 309"/>
                <a:gd name="T4" fmla="*/ 965 w 1023"/>
                <a:gd name="T5" fmla="*/ 9 h 309"/>
                <a:gd name="T6" fmla="*/ 987 w 1023"/>
                <a:gd name="T7" fmla="*/ 23 h 309"/>
                <a:gd name="T8" fmla="*/ 1006 w 1023"/>
                <a:gd name="T9" fmla="*/ 43 h 309"/>
                <a:gd name="T10" fmla="*/ 1017 w 1023"/>
                <a:gd name="T11" fmla="*/ 69 h 309"/>
                <a:gd name="T12" fmla="*/ 1023 w 1023"/>
                <a:gd name="T13" fmla="*/ 94 h 309"/>
                <a:gd name="T14" fmla="*/ 1021 w 1023"/>
                <a:gd name="T15" fmla="*/ 121 h 309"/>
                <a:gd name="T16" fmla="*/ 1014 w 1023"/>
                <a:gd name="T17" fmla="*/ 145 h 309"/>
                <a:gd name="T18" fmla="*/ 999 w 1023"/>
                <a:gd name="T19" fmla="*/ 168 h 309"/>
                <a:gd name="T20" fmla="*/ 979 w 1023"/>
                <a:gd name="T21" fmla="*/ 186 h 309"/>
                <a:gd name="T22" fmla="*/ 927 w 1023"/>
                <a:gd name="T23" fmla="*/ 217 h 309"/>
                <a:gd name="T24" fmla="*/ 867 w 1023"/>
                <a:gd name="T25" fmla="*/ 244 h 309"/>
                <a:gd name="T26" fmla="*/ 804 w 1023"/>
                <a:gd name="T27" fmla="*/ 267 h 309"/>
                <a:gd name="T28" fmla="*/ 735 w 1023"/>
                <a:gd name="T29" fmla="*/ 286 h 309"/>
                <a:gd name="T30" fmla="*/ 663 w 1023"/>
                <a:gd name="T31" fmla="*/ 298 h 309"/>
                <a:gd name="T32" fmla="*/ 589 w 1023"/>
                <a:gd name="T33" fmla="*/ 305 h 309"/>
                <a:gd name="T34" fmla="*/ 511 w 1023"/>
                <a:gd name="T35" fmla="*/ 309 h 309"/>
                <a:gd name="T36" fmla="*/ 435 w 1023"/>
                <a:gd name="T37" fmla="*/ 305 h 309"/>
                <a:gd name="T38" fmla="*/ 359 w 1023"/>
                <a:gd name="T39" fmla="*/ 298 h 309"/>
                <a:gd name="T40" fmla="*/ 287 w 1023"/>
                <a:gd name="T41" fmla="*/ 286 h 309"/>
                <a:gd name="T42" fmla="*/ 220 w 1023"/>
                <a:gd name="T43" fmla="*/ 267 h 309"/>
                <a:gd name="T44" fmla="*/ 155 w 1023"/>
                <a:gd name="T45" fmla="*/ 244 h 309"/>
                <a:gd name="T46" fmla="*/ 97 w 1023"/>
                <a:gd name="T47" fmla="*/ 217 h 309"/>
                <a:gd name="T48" fmla="*/ 45 w 1023"/>
                <a:gd name="T49" fmla="*/ 186 h 309"/>
                <a:gd name="T50" fmla="*/ 25 w 1023"/>
                <a:gd name="T51" fmla="*/ 168 h 309"/>
                <a:gd name="T52" fmla="*/ 11 w 1023"/>
                <a:gd name="T53" fmla="*/ 145 h 309"/>
                <a:gd name="T54" fmla="*/ 2 w 1023"/>
                <a:gd name="T55" fmla="*/ 121 h 309"/>
                <a:gd name="T56" fmla="*/ 0 w 1023"/>
                <a:gd name="T57" fmla="*/ 94 h 309"/>
                <a:gd name="T58" fmla="*/ 5 w 1023"/>
                <a:gd name="T59" fmla="*/ 69 h 309"/>
                <a:gd name="T60" fmla="*/ 18 w 1023"/>
                <a:gd name="T61" fmla="*/ 43 h 309"/>
                <a:gd name="T62" fmla="*/ 36 w 1023"/>
                <a:gd name="T63" fmla="*/ 23 h 309"/>
                <a:gd name="T64" fmla="*/ 58 w 1023"/>
                <a:gd name="T65" fmla="*/ 9 h 309"/>
                <a:gd name="T66" fmla="*/ 83 w 1023"/>
                <a:gd name="T67" fmla="*/ 2 h 309"/>
                <a:gd name="T68" fmla="*/ 110 w 1023"/>
                <a:gd name="T69" fmla="*/ 0 h 309"/>
                <a:gd name="T70" fmla="*/ 135 w 1023"/>
                <a:gd name="T71" fmla="*/ 5 h 309"/>
                <a:gd name="T72" fmla="*/ 161 w 1023"/>
                <a:gd name="T73" fmla="*/ 16 h 309"/>
                <a:gd name="T74" fmla="*/ 204 w 1023"/>
                <a:gd name="T75" fmla="*/ 42 h 309"/>
                <a:gd name="T76" fmla="*/ 256 w 1023"/>
                <a:gd name="T77" fmla="*/ 63 h 309"/>
                <a:gd name="T78" fmla="*/ 314 w 1023"/>
                <a:gd name="T79" fmla="*/ 81 h 309"/>
                <a:gd name="T80" fmla="*/ 376 w 1023"/>
                <a:gd name="T81" fmla="*/ 94 h 309"/>
                <a:gd name="T82" fmla="*/ 443 w 1023"/>
                <a:gd name="T83" fmla="*/ 101 h 309"/>
                <a:gd name="T84" fmla="*/ 511 w 1023"/>
                <a:gd name="T85" fmla="*/ 105 h 309"/>
                <a:gd name="T86" fmla="*/ 580 w 1023"/>
                <a:gd name="T87" fmla="*/ 101 h 309"/>
                <a:gd name="T88" fmla="*/ 647 w 1023"/>
                <a:gd name="T89" fmla="*/ 94 h 309"/>
                <a:gd name="T90" fmla="*/ 710 w 1023"/>
                <a:gd name="T91" fmla="*/ 81 h 309"/>
                <a:gd name="T92" fmla="*/ 768 w 1023"/>
                <a:gd name="T93" fmla="*/ 63 h 309"/>
                <a:gd name="T94" fmla="*/ 818 w 1023"/>
                <a:gd name="T95" fmla="*/ 42 h 309"/>
                <a:gd name="T96" fmla="*/ 864 w 1023"/>
                <a:gd name="T97" fmla="*/ 16 h 309"/>
                <a:gd name="T98" fmla="*/ 887 w 1023"/>
                <a:gd name="T99" fmla="*/ 4 h 309"/>
                <a:gd name="T100" fmla="*/ 914 w 1023"/>
                <a:gd name="T10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3" h="309">
                  <a:moveTo>
                    <a:pt x="914" y="0"/>
                  </a:moveTo>
                  <a:lnTo>
                    <a:pt x="940" y="0"/>
                  </a:lnTo>
                  <a:lnTo>
                    <a:pt x="965" y="9"/>
                  </a:lnTo>
                  <a:lnTo>
                    <a:pt x="987" y="23"/>
                  </a:lnTo>
                  <a:lnTo>
                    <a:pt x="1006" y="43"/>
                  </a:lnTo>
                  <a:lnTo>
                    <a:pt x="1017" y="69"/>
                  </a:lnTo>
                  <a:lnTo>
                    <a:pt x="1023" y="94"/>
                  </a:lnTo>
                  <a:lnTo>
                    <a:pt x="1021" y="121"/>
                  </a:lnTo>
                  <a:lnTo>
                    <a:pt x="1014" y="145"/>
                  </a:lnTo>
                  <a:lnTo>
                    <a:pt x="999" y="168"/>
                  </a:lnTo>
                  <a:lnTo>
                    <a:pt x="979" y="186"/>
                  </a:lnTo>
                  <a:lnTo>
                    <a:pt x="927" y="217"/>
                  </a:lnTo>
                  <a:lnTo>
                    <a:pt x="867" y="244"/>
                  </a:lnTo>
                  <a:lnTo>
                    <a:pt x="804" y="267"/>
                  </a:lnTo>
                  <a:lnTo>
                    <a:pt x="735" y="286"/>
                  </a:lnTo>
                  <a:lnTo>
                    <a:pt x="663" y="298"/>
                  </a:lnTo>
                  <a:lnTo>
                    <a:pt x="589" y="305"/>
                  </a:lnTo>
                  <a:lnTo>
                    <a:pt x="511" y="309"/>
                  </a:lnTo>
                  <a:lnTo>
                    <a:pt x="435" y="305"/>
                  </a:lnTo>
                  <a:lnTo>
                    <a:pt x="359" y="298"/>
                  </a:lnTo>
                  <a:lnTo>
                    <a:pt x="287" y="286"/>
                  </a:lnTo>
                  <a:lnTo>
                    <a:pt x="220" y="267"/>
                  </a:lnTo>
                  <a:lnTo>
                    <a:pt x="155" y="244"/>
                  </a:lnTo>
                  <a:lnTo>
                    <a:pt x="97" y="217"/>
                  </a:lnTo>
                  <a:lnTo>
                    <a:pt x="45" y="186"/>
                  </a:lnTo>
                  <a:lnTo>
                    <a:pt x="25" y="168"/>
                  </a:lnTo>
                  <a:lnTo>
                    <a:pt x="11" y="145"/>
                  </a:lnTo>
                  <a:lnTo>
                    <a:pt x="2" y="121"/>
                  </a:lnTo>
                  <a:lnTo>
                    <a:pt x="0" y="94"/>
                  </a:lnTo>
                  <a:lnTo>
                    <a:pt x="5" y="69"/>
                  </a:lnTo>
                  <a:lnTo>
                    <a:pt x="18" y="43"/>
                  </a:lnTo>
                  <a:lnTo>
                    <a:pt x="36" y="23"/>
                  </a:lnTo>
                  <a:lnTo>
                    <a:pt x="58" y="9"/>
                  </a:lnTo>
                  <a:lnTo>
                    <a:pt x="83" y="2"/>
                  </a:lnTo>
                  <a:lnTo>
                    <a:pt x="110" y="0"/>
                  </a:lnTo>
                  <a:lnTo>
                    <a:pt x="135" y="5"/>
                  </a:lnTo>
                  <a:lnTo>
                    <a:pt x="161" y="16"/>
                  </a:lnTo>
                  <a:lnTo>
                    <a:pt x="204" y="42"/>
                  </a:lnTo>
                  <a:lnTo>
                    <a:pt x="256" y="63"/>
                  </a:lnTo>
                  <a:lnTo>
                    <a:pt x="314" y="81"/>
                  </a:lnTo>
                  <a:lnTo>
                    <a:pt x="376" y="94"/>
                  </a:lnTo>
                  <a:lnTo>
                    <a:pt x="443" y="101"/>
                  </a:lnTo>
                  <a:lnTo>
                    <a:pt x="511" y="105"/>
                  </a:lnTo>
                  <a:lnTo>
                    <a:pt x="580" y="101"/>
                  </a:lnTo>
                  <a:lnTo>
                    <a:pt x="647" y="94"/>
                  </a:lnTo>
                  <a:lnTo>
                    <a:pt x="710" y="81"/>
                  </a:lnTo>
                  <a:lnTo>
                    <a:pt x="768" y="63"/>
                  </a:lnTo>
                  <a:lnTo>
                    <a:pt x="818" y="42"/>
                  </a:lnTo>
                  <a:lnTo>
                    <a:pt x="864" y="16"/>
                  </a:lnTo>
                  <a:lnTo>
                    <a:pt x="887" y="4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E4B07B"/>
            </a:solidFill>
            <a:ln w="0">
              <a:solidFill>
                <a:srgbClr val="E4B0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88"/>
            <p:cNvSpPr>
              <a:spLocks/>
            </p:cNvSpPr>
            <p:nvPr/>
          </p:nvSpPr>
          <p:spPr bwMode="auto">
            <a:xfrm>
              <a:off x="5255" y="1567"/>
              <a:ext cx="1330" cy="1155"/>
            </a:xfrm>
            <a:custGeom>
              <a:avLst/>
              <a:gdLst>
                <a:gd name="T0" fmla="*/ 2661 w 2661"/>
                <a:gd name="T1" fmla="*/ 0 h 2309"/>
                <a:gd name="T2" fmla="*/ 2397 w 2661"/>
                <a:gd name="T3" fmla="*/ 12 h 2309"/>
                <a:gd name="T4" fmla="*/ 2139 w 2661"/>
                <a:gd name="T5" fmla="*/ 47 h 2309"/>
                <a:gd name="T6" fmla="*/ 1887 w 2661"/>
                <a:gd name="T7" fmla="*/ 101 h 2309"/>
                <a:gd name="T8" fmla="*/ 1649 w 2661"/>
                <a:gd name="T9" fmla="*/ 166 h 2309"/>
                <a:gd name="T10" fmla="*/ 1427 w 2661"/>
                <a:gd name="T11" fmla="*/ 240 h 2309"/>
                <a:gd name="T12" fmla="*/ 1222 w 2661"/>
                <a:gd name="T13" fmla="*/ 318 h 2309"/>
                <a:gd name="T14" fmla="*/ 1042 w 2661"/>
                <a:gd name="T15" fmla="*/ 396 h 2309"/>
                <a:gd name="T16" fmla="*/ 888 w 2661"/>
                <a:gd name="T17" fmla="*/ 468 h 2309"/>
                <a:gd name="T18" fmla="*/ 765 w 2661"/>
                <a:gd name="T19" fmla="*/ 531 h 2309"/>
                <a:gd name="T20" fmla="*/ 716 w 2661"/>
                <a:gd name="T21" fmla="*/ 1460 h 2309"/>
                <a:gd name="T22" fmla="*/ 731 w 2661"/>
                <a:gd name="T23" fmla="*/ 1579 h 2309"/>
                <a:gd name="T24" fmla="*/ 774 w 2661"/>
                <a:gd name="T25" fmla="*/ 1690 h 2309"/>
                <a:gd name="T26" fmla="*/ 845 w 2661"/>
                <a:gd name="T27" fmla="*/ 1787 h 2309"/>
                <a:gd name="T28" fmla="*/ 946 w 2661"/>
                <a:gd name="T29" fmla="*/ 1890 h 2309"/>
                <a:gd name="T30" fmla="*/ 1078 w 2661"/>
                <a:gd name="T31" fmla="*/ 2015 h 2309"/>
                <a:gd name="T32" fmla="*/ 1244 w 2661"/>
                <a:gd name="T33" fmla="*/ 2156 h 2309"/>
                <a:gd name="T34" fmla="*/ 1445 w 2661"/>
                <a:gd name="T35" fmla="*/ 2309 h 2309"/>
                <a:gd name="T36" fmla="*/ 1345 w 2661"/>
                <a:gd name="T37" fmla="*/ 2275 h 2309"/>
                <a:gd name="T38" fmla="*/ 619 w 2661"/>
                <a:gd name="T39" fmla="*/ 1968 h 2309"/>
                <a:gd name="T40" fmla="*/ 503 w 2661"/>
                <a:gd name="T41" fmla="*/ 1881 h 2309"/>
                <a:gd name="T42" fmla="*/ 411 w 2661"/>
                <a:gd name="T43" fmla="*/ 1773 h 2309"/>
                <a:gd name="T44" fmla="*/ 346 w 2661"/>
                <a:gd name="T45" fmla="*/ 1646 h 2309"/>
                <a:gd name="T46" fmla="*/ 311 w 2661"/>
                <a:gd name="T47" fmla="*/ 1507 h 2309"/>
                <a:gd name="T48" fmla="*/ 308 w 2661"/>
                <a:gd name="T49" fmla="*/ 1330 h 2309"/>
                <a:gd name="T50" fmla="*/ 199 w 2661"/>
                <a:gd name="T51" fmla="*/ 1312 h 2309"/>
                <a:gd name="T52" fmla="*/ 109 w 2661"/>
                <a:gd name="T53" fmla="*/ 1258 h 2309"/>
                <a:gd name="T54" fmla="*/ 42 w 2661"/>
                <a:gd name="T55" fmla="*/ 1178 h 2309"/>
                <a:gd name="T56" fmla="*/ 4 w 2661"/>
                <a:gd name="T57" fmla="*/ 1079 h 2309"/>
                <a:gd name="T58" fmla="*/ 4 w 2661"/>
                <a:gd name="T59" fmla="*/ 969 h 2309"/>
                <a:gd name="T60" fmla="*/ 42 w 2661"/>
                <a:gd name="T61" fmla="*/ 869 h 2309"/>
                <a:gd name="T62" fmla="*/ 109 w 2661"/>
                <a:gd name="T63" fmla="*/ 788 h 2309"/>
                <a:gd name="T64" fmla="*/ 199 w 2661"/>
                <a:gd name="T65" fmla="*/ 735 h 2309"/>
                <a:gd name="T66" fmla="*/ 308 w 2661"/>
                <a:gd name="T67" fmla="*/ 715 h 2309"/>
                <a:gd name="T68" fmla="*/ 311 w 2661"/>
                <a:gd name="T69" fmla="*/ 439 h 2309"/>
                <a:gd name="T70" fmla="*/ 351 w 2661"/>
                <a:gd name="T71" fmla="*/ 303 h 2309"/>
                <a:gd name="T72" fmla="*/ 423 w 2661"/>
                <a:gd name="T73" fmla="*/ 186 h 2309"/>
                <a:gd name="T74" fmla="*/ 525 w 2661"/>
                <a:gd name="T75" fmla="*/ 92 h 2309"/>
                <a:gd name="T76" fmla="*/ 648 w 2661"/>
                <a:gd name="T77" fmla="*/ 29 h 2309"/>
                <a:gd name="T78" fmla="*/ 716 w 2661"/>
                <a:gd name="T79" fmla="*/ 11 h 2309"/>
                <a:gd name="T80" fmla="*/ 819 w 2661"/>
                <a:gd name="T81" fmla="*/ 0 h 2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61" h="2309">
                  <a:moveTo>
                    <a:pt x="819" y="0"/>
                  </a:moveTo>
                  <a:lnTo>
                    <a:pt x="2661" y="0"/>
                  </a:lnTo>
                  <a:lnTo>
                    <a:pt x="2529" y="3"/>
                  </a:lnTo>
                  <a:lnTo>
                    <a:pt x="2397" y="12"/>
                  </a:lnTo>
                  <a:lnTo>
                    <a:pt x="2267" y="27"/>
                  </a:lnTo>
                  <a:lnTo>
                    <a:pt x="2139" y="47"/>
                  </a:lnTo>
                  <a:lnTo>
                    <a:pt x="2012" y="72"/>
                  </a:lnTo>
                  <a:lnTo>
                    <a:pt x="1887" y="101"/>
                  </a:lnTo>
                  <a:lnTo>
                    <a:pt x="1766" y="132"/>
                  </a:lnTo>
                  <a:lnTo>
                    <a:pt x="1649" y="166"/>
                  </a:lnTo>
                  <a:lnTo>
                    <a:pt x="1537" y="202"/>
                  </a:lnTo>
                  <a:lnTo>
                    <a:pt x="1427" y="240"/>
                  </a:lnTo>
                  <a:lnTo>
                    <a:pt x="1322" y="278"/>
                  </a:lnTo>
                  <a:lnTo>
                    <a:pt x="1222" y="318"/>
                  </a:lnTo>
                  <a:lnTo>
                    <a:pt x="1130" y="358"/>
                  </a:lnTo>
                  <a:lnTo>
                    <a:pt x="1042" y="396"/>
                  </a:lnTo>
                  <a:lnTo>
                    <a:pt x="962" y="434"/>
                  </a:lnTo>
                  <a:lnTo>
                    <a:pt x="888" y="468"/>
                  </a:lnTo>
                  <a:lnTo>
                    <a:pt x="823" y="500"/>
                  </a:lnTo>
                  <a:lnTo>
                    <a:pt x="765" y="531"/>
                  </a:lnTo>
                  <a:lnTo>
                    <a:pt x="716" y="556"/>
                  </a:lnTo>
                  <a:lnTo>
                    <a:pt x="716" y="1460"/>
                  </a:lnTo>
                  <a:lnTo>
                    <a:pt x="720" y="1520"/>
                  </a:lnTo>
                  <a:lnTo>
                    <a:pt x="731" y="1579"/>
                  </a:lnTo>
                  <a:lnTo>
                    <a:pt x="749" y="1635"/>
                  </a:lnTo>
                  <a:lnTo>
                    <a:pt x="774" y="1690"/>
                  </a:lnTo>
                  <a:lnTo>
                    <a:pt x="807" y="1740"/>
                  </a:lnTo>
                  <a:lnTo>
                    <a:pt x="845" y="1787"/>
                  </a:lnTo>
                  <a:lnTo>
                    <a:pt x="892" y="1836"/>
                  </a:lnTo>
                  <a:lnTo>
                    <a:pt x="946" y="1890"/>
                  </a:lnTo>
                  <a:lnTo>
                    <a:pt x="1007" y="1950"/>
                  </a:lnTo>
                  <a:lnTo>
                    <a:pt x="1078" y="2015"/>
                  </a:lnTo>
                  <a:lnTo>
                    <a:pt x="1157" y="2084"/>
                  </a:lnTo>
                  <a:lnTo>
                    <a:pt x="1244" y="2156"/>
                  </a:lnTo>
                  <a:lnTo>
                    <a:pt x="1340" y="2232"/>
                  </a:lnTo>
                  <a:lnTo>
                    <a:pt x="1445" y="2309"/>
                  </a:lnTo>
                  <a:lnTo>
                    <a:pt x="1396" y="2293"/>
                  </a:lnTo>
                  <a:lnTo>
                    <a:pt x="1345" y="2275"/>
                  </a:lnTo>
                  <a:lnTo>
                    <a:pt x="685" y="1999"/>
                  </a:lnTo>
                  <a:lnTo>
                    <a:pt x="619" y="1968"/>
                  </a:lnTo>
                  <a:lnTo>
                    <a:pt x="557" y="1928"/>
                  </a:lnTo>
                  <a:lnTo>
                    <a:pt x="503" y="1881"/>
                  </a:lnTo>
                  <a:lnTo>
                    <a:pt x="452" y="1831"/>
                  </a:lnTo>
                  <a:lnTo>
                    <a:pt x="411" y="1773"/>
                  </a:lnTo>
                  <a:lnTo>
                    <a:pt x="375" y="1711"/>
                  </a:lnTo>
                  <a:lnTo>
                    <a:pt x="346" y="1646"/>
                  </a:lnTo>
                  <a:lnTo>
                    <a:pt x="324" y="1578"/>
                  </a:lnTo>
                  <a:lnTo>
                    <a:pt x="311" y="1507"/>
                  </a:lnTo>
                  <a:lnTo>
                    <a:pt x="308" y="1433"/>
                  </a:lnTo>
                  <a:lnTo>
                    <a:pt x="308" y="1330"/>
                  </a:lnTo>
                  <a:lnTo>
                    <a:pt x="252" y="1325"/>
                  </a:lnTo>
                  <a:lnTo>
                    <a:pt x="199" y="1312"/>
                  </a:lnTo>
                  <a:lnTo>
                    <a:pt x="152" y="1288"/>
                  </a:lnTo>
                  <a:lnTo>
                    <a:pt x="109" y="1258"/>
                  </a:lnTo>
                  <a:lnTo>
                    <a:pt x="73" y="1222"/>
                  </a:lnTo>
                  <a:lnTo>
                    <a:pt x="42" y="1178"/>
                  </a:lnTo>
                  <a:lnTo>
                    <a:pt x="19" y="1131"/>
                  </a:lnTo>
                  <a:lnTo>
                    <a:pt x="4" y="1079"/>
                  </a:lnTo>
                  <a:lnTo>
                    <a:pt x="0" y="1023"/>
                  </a:lnTo>
                  <a:lnTo>
                    <a:pt x="4" y="969"/>
                  </a:lnTo>
                  <a:lnTo>
                    <a:pt x="19" y="916"/>
                  </a:lnTo>
                  <a:lnTo>
                    <a:pt x="42" y="869"/>
                  </a:lnTo>
                  <a:lnTo>
                    <a:pt x="73" y="826"/>
                  </a:lnTo>
                  <a:lnTo>
                    <a:pt x="109" y="788"/>
                  </a:lnTo>
                  <a:lnTo>
                    <a:pt x="152" y="759"/>
                  </a:lnTo>
                  <a:lnTo>
                    <a:pt x="199" y="735"/>
                  </a:lnTo>
                  <a:lnTo>
                    <a:pt x="252" y="721"/>
                  </a:lnTo>
                  <a:lnTo>
                    <a:pt x="308" y="715"/>
                  </a:lnTo>
                  <a:lnTo>
                    <a:pt x="308" y="511"/>
                  </a:lnTo>
                  <a:lnTo>
                    <a:pt x="311" y="439"/>
                  </a:lnTo>
                  <a:lnTo>
                    <a:pt x="328" y="368"/>
                  </a:lnTo>
                  <a:lnTo>
                    <a:pt x="351" y="303"/>
                  </a:lnTo>
                  <a:lnTo>
                    <a:pt x="384" y="242"/>
                  </a:lnTo>
                  <a:lnTo>
                    <a:pt x="423" y="186"/>
                  </a:lnTo>
                  <a:lnTo>
                    <a:pt x="470" y="135"/>
                  </a:lnTo>
                  <a:lnTo>
                    <a:pt x="525" y="92"/>
                  </a:lnTo>
                  <a:lnTo>
                    <a:pt x="584" y="58"/>
                  </a:lnTo>
                  <a:lnTo>
                    <a:pt x="648" y="29"/>
                  </a:lnTo>
                  <a:lnTo>
                    <a:pt x="716" y="11"/>
                  </a:lnTo>
                  <a:lnTo>
                    <a:pt x="716" y="11"/>
                  </a:lnTo>
                  <a:lnTo>
                    <a:pt x="767" y="3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FDC88E"/>
            </a:solidFill>
            <a:ln w="0">
              <a:solidFill>
                <a:srgbClr val="FDC8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89"/>
            <p:cNvSpPr>
              <a:spLocks/>
            </p:cNvSpPr>
            <p:nvPr/>
          </p:nvSpPr>
          <p:spPr bwMode="auto">
            <a:xfrm>
              <a:off x="5203" y="902"/>
              <a:ext cx="1843" cy="1084"/>
            </a:xfrm>
            <a:custGeom>
              <a:avLst/>
              <a:gdLst>
                <a:gd name="T0" fmla="*/ 872 w 3686"/>
                <a:gd name="T1" fmla="*/ 14 h 2167"/>
                <a:gd name="T2" fmla="*/ 1088 w 3686"/>
                <a:gd name="T3" fmla="*/ 41 h 2167"/>
                <a:gd name="T4" fmla="*/ 1267 w 3686"/>
                <a:gd name="T5" fmla="*/ 70 h 2167"/>
                <a:gd name="T6" fmla="*/ 1389 w 3686"/>
                <a:gd name="T7" fmla="*/ 94 h 2167"/>
                <a:gd name="T8" fmla="*/ 1434 w 3686"/>
                <a:gd name="T9" fmla="*/ 103 h 2167"/>
                <a:gd name="T10" fmla="*/ 1558 w 3686"/>
                <a:gd name="T11" fmla="*/ 56 h 2167"/>
                <a:gd name="T12" fmla="*/ 1625 w 3686"/>
                <a:gd name="T13" fmla="*/ 10 h 2167"/>
                <a:gd name="T14" fmla="*/ 1810 w 3686"/>
                <a:gd name="T15" fmla="*/ 3 h 2167"/>
                <a:gd name="T16" fmla="*/ 2278 w 3686"/>
                <a:gd name="T17" fmla="*/ 47 h 2167"/>
                <a:gd name="T18" fmla="*/ 2675 w 3686"/>
                <a:gd name="T19" fmla="*/ 126 h 2167"/>
                <a:gd name="T20" fmla="*/ 3004 w 3686"/>
                <a:gd name="T21" fmla="*/ 227 h 2167"/>
                <a:gd name="T22" fmla="*/ 3388 w 3686"/>
                <a:gd name="T23" fmla="*/ 119 h 2167"/>
                <a:gd name="T24" fmla="*/ 3427 w 3686"/>
                <a:gd name="T25" fmla="*/ 204 h 2167"/>
                <a:gd name="T26" fmla="*/ 3469 w 3686"/>
                <a:gd name="T27" fmla="*/ 370 h 2167"/>
                <a:gd name="T28" fmla="*/ 3536 w 3686"/>
                <a:gd name="T29" fmla="*/ 480 h 2167"/>
                <a:gd name="T30" fmla="*/ 3579 w 3686"/>
                <a:gd name="T31" fmla="*/ 509 h 2167"/>
                <a:gd name="T32" fmla="*/ 3648 w 3686"/>
                <a:gd name="T33" fmla="*/ 800 h 2167"/>
                <a:gd name="T34" fmla="*/ 3686 w 3686"/>
                <a:gd name="T35" fmla="*/ 1200 h 2167"/>
                <a:gd name="T36" fmla="*/ 3668 w 3686"/>
                <a:gd name="T37" fmla="*/ 1550 h 2167"/>
                <a:gd name="T38" fmla="*/ 3617 w 3686"/>
                <a:gd name="T39" fmla="*/ 1841 h 2167"/>
                <a:gd name="T40" fmla="*/ 3554 w 3686"/>
                <a:gd name="T41" fmla="*/ 2064 h 2167"/>
                <a:gd name="T42" fmla="*/ 3480 w 3686"/>
                <a:gd name="T43" fmla="*/ 2125 h 2167"/>
                <a:gd name="T44" fmla="*/ 3333 w 3686"/>
                <a:gd name="T45" fmla="*/ 2053 h 2167"/>
                <a:gd name="T46" fmla="*/ 3270 w 3686"/>
                <a:gd name="T47" fmla="*/ 1765 h 2167"/>
                <a:gd name="T48" fmla="*/ 3192 w 3686"/>
                <a:gd name="T49" fmla="*/ 1563 h 2167"/>
                <a:gd name="T50" fmla="*/ 3042 w 3686"/>
                <a:gd name="T51" fmla="*/ 1413 h 2167"/>
                <a:gd name="T52" fmla="*/ 2840 w 3686"/>
                <a:gd name="T53" fmla="*/ 1335 h 2167"/>
                <a:gd name="T54" fmla="*/ 1716 w 3686"/>
                <a:gd name="T55" fmla="*/ 1333 h 2167"/>
                <a:gd name="T56" fmla="*/ 1369 w 3686"/>
                <a:gd name="T57" fmla="*/ 1389 h 2167"/>
                <a:gd name="T58" fmla="*/ 1070 w 3686"/>
                <a:gd name="T59" fmla="*/ 1496 h 2167"/>
                <a:gd name="T60" fmla="*/ 819 w 3686"/>
                <a:gd name="T61" fmla="*/ 1637 h 2167"/>
                <a:gd name="T62" fmla="*/ 828 w 3686"/>
                <a:gd name="T63" fmla="*/ 1585 h 2167"/>
                <a:gd name="T64" fmla="*/ 866 w 3686"/>
                <a:gd name="T65" fmla="*/ 1451 h 2167"/>
                <a:gd name="T66" fmla="*/ 839 w 3686"/>
                <a:gd name="T67" fmla="*/ 1337 h 2167"/>
                <a:gd name="T68" fmla="*/ 638 w 3686"/>
                <a:gd name="T69" fmla="*/ 1415 h 2167"/>
                <a:gd name="T70" fmla="*/ 490 w 3686"/>
                <a:gd name="T71" fmla="*/ 1565 h 2167"/>
                <a:gd name="T72" fmla="*/ 416 w 3686"/>
                <a:gd name="T73" fmla="*/ 1767 h 2167"/>
                <a:gd name="T74" fmla="*/ 356 w 3686"/>
                <a:gd name="T75" fmla="*/ 2051 h 2167"/>
                <a:gd name="T76" fmla="*/ 217 w 3686"/>
                <a:gd name="T77" fmla="*/ 2116 h 2167"/>
                <a:gd name="T78" fmla="*/ 154 w 3686"/>
                <a:gd name="T79" fmla="*/ 2033 h 2167"/>
                <a:gd name="T80" fmla="*/ 105 w 3686"/>
                <a:gd name="T81" fmla="*/ 1805 h 2167"/>
                <a:gd name="T82" fmla="*/ 55 w 3686"/>
                <a:gd name="T83" fmla="*/ 1552 h 2167"/>
                <a:gd name="T84" fmla="*/ 17 w 3686"/>
                <a:gd name="T85" fmla="*/ 1312 h 2167"/>
                <a:gd name="T86" fmla="*/ 0 w 3686"/>
                <a:gd name="T87" fmla="*/ 1126 h 2167"/>
                <a:gd name="T88" fmla="*/ 26 w 3686"/>
                <a:gd name="T89" fmla="*/ 905 h 2167"/>
                <a:gd name="T90" fmla="*/ 94 w 3686"/>
                <a:gd name="T91" fmla="*/ 746 h 2167"/>
                <a:gd name="T92" fmla="*/ 187 w 3686"/>
                <a:gd name="T93" fmla="*/ 636 h 2167"/>
                <a:gd name="T94" fmla="*/ 291 w 3686"/>
                <a:gd name="T95" fmla="*/ 567 h 2167"/>
                <a:gd name="T96" fmla="*/ 389 w 3686"/>
                <a:gd name="T97" fmla="*/ 531 h 2167"/>
                <a:gd name="T98" fmla="*/ 467 w 3686"/>
                <a:gd name="T99" fmla="*/ 515 h 2167"/>
                <a:gd name="T100" fmla="*/ 508 w 3686"/>
                <a:gd name="T101" fmla="*/ 511 h 2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86" h="2167">
                  <a:moveTo>
                    <a:pt x="716" y="0"/>
                  </a:moveTo>
                  <a:lnTo>
                    <a:pt x="796" y="7"/>
                  </a:lnTo>
                  <a:lnTo>
                    <a:pt x="872" y="14"/>
                  </a:lnTo>
                  <a:lnTo>
                    <a:pt x="948" y="21"/>
                  </a:lnTo>
                  <a:lnTo>
                    <a:pt x="1020" y="30"/>
                  </a:lnTo>
                  <a:lnTo>
                    <a:pt x="1088" y="41"/>
                  </a:lnTo>
                  <a:lnTo>
                    <a:pt x="1154" y="50"/>
                  </a:lnTo>
                  <a:lnTo>
                    <a:pt x="1213" y="61"/>
                  </a:lnTo>
                  <a:lnTo>
                    <a:pt x="1267" y="70"/>
                  </a:lnTo>
                  <a:lnTo>
                    <a:pt x="1314" y="79"/>
                  </a:lnTo>
                  <a:lnTo>
                    <a:pt x="1356" y="86"/>
                  </a:lnTo>
                  <a:lnTo>
                    <a:pt x="1389" y="94"/>
                  </a:lnTo>
                  <a:lnTo>
                    <a:pt x="1412" y="97"/>
                  </a:lnTo>
                  <a:lnTo>
                    <a:pt x="1428" y="101"/>
                  </a:lnTo>
                  <a:lnTo>
                    <a:pt x="1434" y="103"/>
                  </a:lnTo>
                  <a:lnTo>
                    <a:pt x="1481" y="88"/>
                  </a:lnTo>
                  <a:lnTo>
                    <a:pt x="1524" y="72"/>
                  </a:lnTo>
                  <a:lnTo>
                    <a:pt x="1558" y="56"/>
                  </a:lnTo>
                  <a:lnTo>
                    <a:pt x="1587" y="39"/>
                  </a:lnTo>
                  <a:lnTo>
                    <a:pt x="1609" y="23"/>
                  </a:lnTo>
                  <a:lnTo>
                    <a:pt x="1625" y="10"/>
                  </a:lnTo>
                  <a:lnTo>
                    <a:pt x="1634" y="3"/>
                  </a:lnTo>
                  <a:lnTo>
                    <a:pt x="1638" y="0"/>
                  </a:lnTo>
                  <a:lnTo>
                    <a:pt x="1810" y="3"/>
                  </a:lnTo>
                  <a:lnTo>
                    <a:pt x="1972" y="12"/>
                  </a:lnTo>
                  <a:lnTo>
                    <a:pt x="2130" y="27"/>
                  </a:lnTo>
                  <a:lnTo>
                    <a:pt x="2278" y="47"/>
                  </a:lnTo>
                  <a:lnTo>
                    <a:pt x="2417" y="68"/>
                  </a:lnTo>
                  <a:lnTo>
                    <a:pt x="2551" y="95"/>
                  </a:lnTo>
                  <a:lnTo>
                    <a:pt x="2675" y="126"/>
                  </a:lnTo>
                  <a:lnTo>
                    <a:pt x="2793" y="159"/>
                  </a:lnTo>
                  <a:lnTo>
                    <a:pt x="2903" y="191"/>
                  </a:lnTo>
                  <a:lnTo>
                    <a:pt x="3004" y="227"/>
                  </a:lnTo>
                  <a:lnTo>
                    <a:pt x="3379" y="103"/>
                  </a:lnTo>
                  <a:lnTo>
                    <a:pt x="3380" y="106"/>
                  </a:lnTo>
                  <a:lnTo>
                    <a:pt x="3388" y="119"/>
                  </a:lnTo>
                  <a:lnTo>
                    <a:pt x="3400" y="139"/>
                  </a:lnTo>
                  <a:lnTo>
                    <a:pt x="3413" y="168"/>
                  </a:lnTo>
                  <a:lnTo>
                    <a:pt x="3427" y="204"/>
                  </a:lnTo>
                  <a:lnTo>
                    <a:pt x="3444" y="251"/>
                  </a:lnTo>
                  <a:lnTo>
                    <a:pt x="3458" y="305"/>
                  </a:lnTo>
                  <a:lnTo>
                    <a:pt x="3469" y="370"/>
                  </a:lnTo>
                  <a:lnTo>
                    <a:pt x="3478" y="444"/>
                  </a:lnTo>
                  <a:lnTo>
                    <a:pt x="3509" y="462"/>
                  </a:lnTo>
                  <a:lnTo>
                    <a:pt x="3536" y="480"/>
                  </a:lnTo>
                  <a:lnTo>
                    <a:pt x="3556" y="493"/>
                  </a:lnTo>
                  <a:lnTo>
                    <a:pt x="3570" y="502"/>
                  </a:lnTo>
                  <a:lnTo>
                    <a:pt x="3579" y="509"/>
                  </a:lnTo>
                  <a:lnTo>
                    <a:pt x="3583" y="511"/>
                  </a:lnTo>
                  <a:lnTo>
                    <a:pt x="3621" y="657"/>
                  </a:lnTo>
                  <a:lnTo>
                    <a:pt x="3648" y="800"/>
                  </a:lnTo>
                  <a:lnTo>
                    <a:pt x="3668" y="938"/>
                  </a:lnTo>
                  <a:lnTo>
                    <a:pt x="3680" y="1071"/>
                  </a:lnTo>
                  <a:lnTo>
                    <a:pt x="3686" y="1200"/>
                  </a:lnTo>
                  <a:lnTo>
                    <a:pt x="3684" y="1323"/>
                  </a:lnTo>
                  <a:lnTo>
                    <a:pt x="3679" y="1440"/>
                  </a:lnTo>
                  <a:lnTo>
                    <a:pt x="3668" y="1550"/>
                  </a:lnTo>
                  <a:lnTo>
                    <a:pt x="3653" y="1655"/>
                  </a:lnTo>
                  <a:lnTo>
                    <a:pt x="3637" y="1753"/>
                  </a:lnTo>
                  <a:lnTo>
                    <a:pt x="3617" y="1841"/>
                  </a:lnTo>
                  <a:lnTo>
                    <a:pt x="3597" y="1924"/>
                  </a:lnTo>
                  <a:lnTo>
                    <a:pt x="3576" y="1998"/>
                  </a:lnTo>
                  <a:lnTo>
                    <a:pt x="3554" y="2064"/>
                  </a:lnTo>
                  <a:lnTo>
                    <a:pt x="3534" y="2120"/>
                  </a:lnTo>
                  <a:lnTo>
                    <a:pt x="3518" y="2167"/>
                  </a:lnTo>
                  <a:lnTo>
                    <a:pt x="3480" y="2125"/>
                  </a:lnTo>
                  <a:lnTo>
                    <a:pt x="3436" y="2092"/>
                  </a:lnTo>
                  <a:lnTo>
                    <a:pt x="3388" y="2067"/>
                  </a:lnTo>
                  <a:lnTo>
                    <a:pt x="3333" y="2053"/>
                  </a:lnTo>
                  <a:lnTo>
                    <a:pt x="3275" y="2045"/>
                  </a:lnTo>
                  <a:lnTo>
                    <a:pt x="3275" y="1841"/>
                  </a:lnTo>
                  <a:lnTo>
                    <a:pt x="3270" y="1765"/>
                  </a:lnTo>
                  <a:lnTo>
                    <a:pt x="3254" y="1693"/>
                  </a:lnTo>
                  <a:lnTo>
                    <a:pt x="3228" y="1626"/>
                  </a:lnTo>
                  <a:lnTo>
                    <a:pt x="3192" y="1563"/>
                  </a:lnTo>
                  <a:lnTo>
                    <a:pt x="3151" y="1507"/>
                  </a:lnTo>
                  <a:lnTo>
                    <a:pt x="3100" y="1456"/>
                  </a:lnTo>
                  <a:lnTo>
                    <a:pt x="3042" y="1413"/>
                  </a:lnTo>
                  <a:lnTo>
                    <a:pt x="2979" y="1377"/>
                  </a:lnTo>
                  <a:lnTo>
                    <a:pt x="2912" y="1351"/>
                  </a:lnTo>
                  <a:lnTo>
                    <a:pt x="2840" y="1335"/>
                  </a:lnTo>
                  <a:lnTo>
                    <a:pt x="2764" y="1330"/>
                  </a:lnTo>
                  <a:lnTo>
                    <a:pt x="1842" y="1330"/>
                  </a:lnTo>
                  <a:lnTo>
                    <a:pt x="1716" y="1333"/>
                  </a:lnTo>
                  <a:lnTo>
                    <a:pt x="1595" y="1346"/>
                  </a:lnTo>
                  <a:lnTo>
                    <a:pt x="1479" y="1364"/>
                  </a:lnTo>
                  <a:lnTo>
                    <a:pt x="1369" y="1389"/>
                  </a:lnTo>
                  <a:lnTo>
                    <a:pt x="1264" y="1420"/>
                  </a:lnTo>
                  <a:lnTo>
                    <a:pt x="1164" y="1455"/>
                  </a:lnTo>
                  <a:lnTo>
                    <a:pt x="1070" y="1496"/>
                  </a:lnTo>
                  <a:lnTo>
                    <a:pt x="982" y="1539"/>
                  </a:lnTo>
                  <a:lnTo>
                    <a:pt x="899" y="1586"/>
                  </a:lnTo>
                  <a:lnTo>
                    <a:pt x="819" y="1637"/>
                  </a:lnTo>
                  <a:lnTo>
                    <a:pt x="819" y="1632"/>
                  </a:lnTo>
                  <a:lnTo>
                    <a:pt x="823" y="1614"/>
                  </a:lnTo>
                  <a:lnTo>
                    <a:pt x="828" y="1585"/>
                  </a:lnTo>
                  <a:lnTo>
                    <a:pt x="837" y="1548"/>
                  </a:lnTo>
                  <a:lnTo>
                    <a:pt x="850" y="1503"/>
                  </a:lnTo>
                  <a:lnTo>
                    <a:pt x="866" y="1451"/>
                  </a:lnTo>
                  <a:lnTo>
                    <a:pt x="888" y="1393"/>
                  </a:lnTo>
                  <a:lnTo>
                    <a:pt x="915" y="1332"/>
                  </a:lnTo>
                  <a:lnTo>
                    <a:pt x="839" y="1337"/>
                  </a:lnTo>
                  <a:lnTo>
                    <a:pt x="769" y="1353"/>
                  </a:lnTo>
                  <a:lnTo>
                    <a:pt x="702" y="1380"/>
                  </a:lnTo>
                  <a:lnTo>
                    <a:pt x="638" y="1415"/>
                  </a:lnTo>
                  <a:lnTo>
                    <a:pt x="582" y="1458"/>
                  </a:lnTo>
                  <a:lnTo>
                    <a:pt x="534" y="1509"/>
                  </a:lnTo>
                  <a:lnTo>
                    <a:pt x="490" y="1565"/>
                  </a:lnTo>
                  <a:lnTo>
                    <a:pt x="456" y="1628"/>
                  </a:lnTo>
                  <a:lnTo>
                    <a:pt x="431" y="1695"/>
                  </a:lnTo>
                  <a:lnTo>
                    <a:pt x="416" y="1767"/>
                  </a:lnTo>
                  <a:lnTo>
                    <a:pt x="411" y="1841"/>
                  </a:lnTo>
                  <a:lnTo>
                    <a:pt x="411" y="2045"/>
                  </a:lnTo>
                  <a:lnTo>
                    <a:pt x="356" y="2051"/>
                  </a:lnTo>
                  <a:lnTo>
                    <a:pt x="306" y="2065"/>
                  </a:lnTo>
                  <a:lnTo>
                    <a:pt x="259" y="2087"/>
                  </a:lnTo>
                  <a:lnTo>
                    <a:pt x="217" y="2116"/>
                  </a:lnTo>
                  <a:lnTo>
                    <a:pt x="181" y="2150"/>
                  </a:lnTo>
                  <a:lnTo>
                    <a:pt x="169" y="2096"/>
                  </a:lnTo>
                  <a:lnTo>
                    <a:pt x="154" y="2033"/>
                  </a:lnTo>
                  <a:lnTo>
                    <a:pt x="138" y="1962"/>
                  </a:lnTo>
                  <a:lnTo>
                    <a:pt x="122" y="1886"/>
                  </a:lnTo>
                  <a:lnTo>
                    <a:pt x="105" y="1805"/>
                  </a:lnTo>
                  <a:lnTo>
                    <a:pt x="87" y="1722"/>
                  </a:lnTo>
                  <a:lnTo>
                    <a:pt x="71" y="1637"/>
                  </a:lnTo>
                  <a:lnTo>
                    <a:pt x="55" y="1552"/>
                  </a:lnTo>
                  <a:lnTo>
                    <a:pt x="40" y="1469"/>
                  </a:lnTo>
                  <a:lnTo>
                    <a:pt x="28" y="1388"/>
                  </a:lnTo>
                  <a:lnTo>
                    <a:pt x="17" y="1312"/>
                  </a:lnTo>
                  <a:lnTo>
                    <a:pt x="8" y="1241"/>
                  </a:lnTo>
                  <a:lnTo>
                    <a:pt x="2" y="1180"/>
                  </a:lnTo>
                  <a:lnTo>
                    <a:pt x="0" y="1126"/>
                  </a:lnTo>
                  <a:lnTo>
                    <a:pt x="4" y="1044"/>
                  </a:lnTo>
                  <a:lnTo>
                    <a:pt x="13" y="972"/>
                  </a:lnTo>
                  <a:lnTo>
                    <a:pt x="26" y="905"/>
                  </a:lnTo>
                  <a:lnTo>
                    <a:pt x="46" y="845"/>
                  </a:lnTo>
                  <a:lnTo>
                    <a:pt x="67" y="793"/>
                  </a:lnTo>
                  <a:lnTo>
                    <a:pt x="94" y="746"/>
                  </a:lnTo>
                  <a:lnTo>
                    <a:pt x="123" y="704"/>
                  </a:lnTo>
                  <a:lnTo>
                    <a:pt x="154" y="668"/>
                  </a:lnTo>
                  <a:lnTo>
                    <a:pt x="187" y="636"/>
                  </a:lnTo>
                  <a:lnTo>
                    <a:pt x="221" y="609"/>
                  </a:lnTo>
                  <a:lnTo>
                    <a:pt x="257" y="587"/>
                  </a:lnTo>
                  <a:lnTo>
                    <a:pt x="291" y="567"/>
                  </a:lnTo>
                  <a:lnTo>
                    <a:pt x="326" y="553"/>
                  </a:lnTo>
                  <a:lnTo>
                    <a:pt x="358" y="540"/>
                  </a:lnTo>
                  <a:lnTo>
                    <a:pt x="389" y="531"/>
                  </a:lnTo>
                  <a:lnTo>
                    <a:pt x="418" y="524"/>
                  </a:lnTo>
                  <a:lnTo>
                    <a:pt x="445" y="518"/>
                  </a:lnTo>
                  <a:lnTo>
                    <a:pt x="467" y="515"/>
                  </a:lnTo>
                  <a:lnTo>
                    <a:pt x="487" y="513"/>
                  </a:lnTo>
                  <a:lnTo>
                    <a:pt x="501" y="511"/>
                  </a:lnTo>
                  <a:lnTo>
                    <a:pt x="508" y="511"/>
                  </a:lnTo>
                  <a:lnTo>
                    <a:pt x="512" y="51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8DB9E2"/>
            </a:solidFill>
            <a:ln w="0">
              <a:solidFill>
                <a:srgbClr val="8DB9E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90"/>
            <p:cNvSpPr>
              <a:spLocks/>
            </p:cNvSpPr>
            <p:nvPr/>
          </p:nvSpPr>
          <p:spPr bwMode="auto">
            <a:xfrm>
              <a:off x="5203" y="902"/>
              <a:ext cx="1689" cy="1076"/>
            </a:xfrm>
            <a:custGeom>
              <a:avLst/>
              <a:gdLst>
                <a:gd name="T0" fmla="*/ 872 w 3379"/>
                <a:gd name="T1" fmla="*/ 14 h 2150"/>
                <a:gd name="T2" fmla="*/ 1088 w 3379"/>
                <a:gd name="T3" fmla="*/ 41 h 2150"/>
                <a:gd name="T4" fmla="*/ 1267 w 3379"/>
                <a:gd name="T5" fmla="*/ 70 h 2150"/>
                <a:gd name="T6" fmla="*/ 1389 w 3379"/>
                <a:gd name="T7" fmla="*/ 94 h 2150"/>
                <a:gd name="T8" fmla="*/ 1434 w 3379"/>
                <a:gd name="T9" fmla="*/ 103 h 2150"/>
                <a:gd name="T10" fmla="*/ 1558 w 3379"/>
                <a:gd name="T11" fmla="*/ 56 h 2150"/>
                <a:gd name="T12" fmla="*/ 1625 w 3379"/>
                <a:gd name="T13" fmla="*/ 10 h 2150"/>
                <a:gd name="T14" fmla="*/ 1810 w 3379"/>
                <a:gd name="T15" fmla="*/ 3 h 2150"/>
                <a:gd name="T16" fmla="*/ 2278 w 3379"/>
                <a:gd name="T17" fmla="*/ 47 h 2150"/>
                <a:gd name="T18" fmla="*/ 2675 w 3379"/>
                <a:gd name="T19" fmla="*/ 126 h 2150"/>
                <a:gd name="T20" fmla="*/ 3004 w 3379"/>
                <a:gd name="T21" fmla="*/ 227 h 2150"/>
                <a:gd name="T22" fmla="*/ 3308 w 3379"/>
                <a:gd name="T23" fmla="*/ 224 h 2150"/>
                <a:gd name="T24" fmla="*/ 3176 w 3379"/>
                <a:gd name="T25" fmla="*/ 356 h 2150"/>
                <a:gd name="T26" fmla="*/ 3031 w 3379"/>
                <a:gd name="T27" fmla="*/ 441 h 2150"/>
                <a:gd name="T28" fmla="*/ 2900 w 3379"/>
                <a:gd name="T29" fmla="*/ 488 h 2150"/>
                <a:gd name="T30" fmla="*/ 2802 w 3379"/>
                <a:gd name="T31" fmla="*/ 507 h 2150"/>
                <a:gd name="T32" fmla="*/ 2764 w 3379"/>
                <a:gd name="T33" fmla="*/ 511 h 2150"/>
                <a:gd name="T34" fmla="*/ 2753 w 3379"/>
                <a:gd name="T35" fmla="*/ 535 h 2150"/>
                <a:gd name="T36" fmla="*/ 2706 w 3379"/>
                <a:gd name="T37" fmla="*/ 594 h 2150"/>
                <a:gd name="T38" fmla="*/ 2603 w 3379"/>
                <a:gd name="T39" fmla="*/ 676 h 2150"/>
                <a:gd name="T40" fmla="*/ 2424 w 3379"/>
                <a:gd name="T41" fmla="*/ 762 h 2150"/>
                <a:gd name="T42" fmla="*/ 2158 w 3379"/>
                <a:gd name="T43" fmla="*/ 844 h 2150"/>
                <a:gd name="T44" fmla="*/ 1867 w 3379"/>
                <a:gd name="T45" fmla="*/ 934 h 2150"/>
                <a:gd name="T46" fmla="*/ 1566 w 3379"/>
                <a:gd name="T47" fmla="*/ 1057 h 2150"/>
                <a:gd name="T48" fmla="*/ 1267 w 3379"/>
                <a:gd name="T49" fmla="*/ 1225 h 2150"/>
                <a:gd name="T50" fmla="*/ 989 w 3379"/>
                <a:gd name="T51" fmla="*/ 1449 h 2150"/>
                <a:gd name="T52" fmla="*/ 825 w 3379"/>
                <a:gd name="T53" fmla="*/ 1550 h 2150"/>
                <a:gd name="T54" fmla="*/ 877 w 3379"/>
                <a:gd name="T55" fmla="*/ 1335 h 2150"/>
                <a:gd name="T56" fmla="*/ 678 w 3379"/>
                <a:gd name="T57" fmla="*/ 1393 h 2150"/>
                <a:gd name="T58" fmla="*/ 523 w 3379"/>
                <a:gd name="T59" fmla="*/ 1521 h 2150"/>
                <a:gd name="T60" fmla="*/ 429 w 3379"/>
                <a:gd name="T61" fmla="*/ 1702 h 2150"/>
                <a:gd name="T62" fmla="*/ 411 w 3379"/>
                <a:gd name="T63" fmla="*/ 2045 h 2150"/>
                <a:gd name="T64" fmla="*/ 259 w 3379"/>
                <a:gd name="T65" fmla="*/ 2087 h 2150"/>
                <a:gd name="T66" fmla="*/ 169 w 3379"/>
                <a:gd name="T67" fmla="*/ 2096 h 2150"/>
                <a:gd name="T68" fmla="*/ 122 w 3379"/>
                <a:gd name="T69" fmla="*/ 1886 h 2150"/>
                <a:gd name="T70" fmla="*/ 71 w 3379"/>
                <a:gd name="T71" fmla="*/ 1637 h 2150"/>
                <a:gd name="T72" fmla="*/ 28 w 3379"/>
                <a:gd name="T73" fmla="*/ 1388 h 2150"/>
                <a:gd name="T74" fmla="*/ 2 w 3379"/>
                <a:gd name="T75" fmla="*/ 1180 h 2150"/>
                <a:gd name="T76" fmla="*/ 13 w 3379"/>
                <a:gd name="T77" fmla="*/ 972 h 2150"/>
                <a:gd name="T78" fmla="*/ 67 w 3379"/>
                <a:gd name="T79" fmla="*/ 793 h 2150"/>
                <a:gd name="T80" fmla="*/ 154 w 3379"/>
                <a:gd name="T81" fmla="*/ 668 h 2150"/>
                <a:gd name="T82" fmla="*/ 257 w 3379"/>
                <a:gd name="T83" fmla="*/ 587 h 2150"/>
                <a:gd name="T84" fmla="*/ 358 w 3379"/>
                <a:gd name="T85" fmla="*/ 540 h 2150"/>
                <a:gd name="T86" fmla="*/ 445 w 3379"/>
                <a:gd name="T87" fmla="*/ 518 h 2150"/>
                <a:gd name="T88" fmla="*/ 501 w 3379"/>
                <a:gd name="T89" fmla="*/ 511 h 2150"/>
                <a:gd name="T90" fmla="*/ 716 w 3379"/>
                <a:gd name="T91" fmla="*/ 0 h 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79" h="2150">
                  <a:moveTo>
                    <a:pt x="716" y="0"/>
                  </a:moveTo>
                  <a:lnTo>
                    <a:pt x="796" y="7"/>
                  </a:lnTo>
                  <a:lnTo>
                    <a:pt x="872" y="14"/>
                  </a:lnTo>
                  <a:lnTo>
                    <a:pt x="948" y="21"/>
                  </a:lnTo>
                  <a:lnTo>
                    <a:pt x="1020" y="30"/>
                  </a:lnTo>
                  <a:lnTo>
                    <a:pt x="1088" y="41"/>
                  </a:lnTo>
                  <a:lnTo>
                    <a:pt x="1154" y="50"/>
                  </a:lnTo>
                  <a:lnTo>
                    <a:pt x="1213" y="61"/>
                  </a:lnTo>
                  <a:lnTo>
                    <a:pt x="1267" y="70"/>
                  </a:lnTo>
                  <a:lnTo>
                    <a:pt x="1314" y="79"/>
                  </a:lnTo>
                  <a:lnTo>
                    <a:pt x="1356" y="86"/>
                  </a:lnTo>
                  <a:lnTo>
                    <a:pt x="1389" y="94"/>
                  </a:lnTo>
                  <a:lnTo>
                    <a:pt x="1412" y="97"/>
                  </a:lnTo>
                  <a:lnTo>
                    <a:pt x="1428" y="101"/>
                  </a:lnTo>
                  <a:lnTo>
                    <a:pt x="1434" y="103"/>
                  </a:lnTo>
                  <a:lnTo>
                    <a:pt x="1481" y="88"/>
                  </a:lnTo>
                  <a:lnTo>
                    <a:pt x="1524" y="72"/>
                  </a:lnTo>
                  <a:lnTo>
                    <a:pt x="1558" y="56"/>
                  </a:lnTo>
                  <a:lnTo>
                    <a:pt x="1587" y="39"/>
                  </a:lnTo>
                  <a:lnTo>
                    <a:pt x="1609" y="23"/>
                  </a:lnTo>
                  <a:lnTo>
                    <a:pt x="1625" y="10"/>
                  </a:lnTo>
                  <a:lnTo>
                    <a:pt x="1634" y="3"/>
                  </a:lnTo>
                  <a:lnTo>
                    <a:pt x="1638" y="0"/>
                  </a:lnTo>
                  <a:lnTo>
                    <a:pt x="1810" y="3"/>
                  </a:lnTo>
                  <a:lnTo>
                    <a:pt x="1972" y="12"/>
                  </a:lnTo>
                  <a:lnTo>
                    <a:pt x="2130" y="27"/>
                  </a:lnTo>
                  <a:lnTo>
                    <a:pt x="2278" y="47"/>
                  </a:lnTo>
                  <a:lnTo>
                    <a:pt x="2417" y="68"/>
                  </a:lnTo>
                  <a:lnTo>
                    <a:pt x="2551" y="95"/>
                  </a:lnTo>
                  <a:lnTo>
                    <a:pt x="2675" y="126"/>
                  </a:lnTo>
                  <a:lnTo>
                    <a:pt x="2793" y="159"/>
                  </a:lnTo>
                  <a:lnTo>
                    <a:pt x="2903" y="191"/>
                  </a:lnTo>
                  <a:lnTo>
                    <a:pt x="3004" y="227"/>
                  </a:lnTo>
                  <a:lnTo>
                    <a:pt x="3379" y="103"/>
                  </a:lnTo>
                  <a:lnTo>
                    <a:pt x="3346" y="166"/>
                  </a:lnTo>
                  <a:lnTo>
                    <a:pt x="3308" y="224"/>
                  </a:lnTo>
                  <a:lnTo>
                    <a:pt x="3268" y="274"/>
                  </a:lnTo>
                  <a:lnTo>
                    <a:pt x="3223" y="318"/>
                  </a:lnTo>
                  <a:lnTo>
                    <a:pt x="3176" y="356"/>
                  </a:lnTo>
                  <a:lnTo>
                    <a:pt x="3129" y="390"/>
                  </a:lnTo>
                  <a:lnTo>
                    <a:pt x="3080" y="417"/>
                  </a:lnTo>
                  <a:lnTo>
                    <a:pt x="3031" y="441"/>
                  </a:lnTo>
                  <a:lnTo>
                    <a:pt x="2984" y="461"/>
                  </a:lnTo>
                  <a:lnTo>
                    <a:pt x="2941" y="475"/>
                  </a:lnTo>
                  <a:lnTo>
                    <a:pt x="2900" y="488"/>
                  </a:lnTo>
                  <a:lnTo>
                    <a:pt x="2862" y="497"/>
                  </a:lnTo>
                  <a:lnTo>
                    <a:pt x="2829" y="502"/>
                  </a:lnTo>
                  <a:lnTo>
                    <a:pt x="2802" y="507"/>
                  </a:lnTo>
                  <a:lnTo>
                    <a:pt x="2780" y="509"/>
                  </a:lnTo>
                  <a:lnTo>
                    <a:pt x="2768" y="511"/>
                  </a:lnTo>
                  <a:lnTo>
                    <a:pt x="2764" y="511"/>
                  </a:lnTo>
                  <a:lnTo>
                    <a:pt x="2762" y="515"/>
                  </a:lnTo>
                  <a:lnTo>
                    <a:pt x="2759" y="522"/>
                  </a:lnTo>
                  <a:lnTo>
                    <a:pt x="2753" y="535"/>
                  </a:lnTo>
                  <a:lnTo>
                    <a:pt x="2742" y="551"/>
                  </a:lnTo>
                  <a:lnTo>
                    <a:pt x="2726" y="571"/>
                  </a:lnTo>
                  <a:lnTo>
                    <a:pt x="2706" y="594"/>
                  </a:lnTo>
                  <a:lnTo>
                    <a:pt x="2679" y="620"/>
                  </a:lnTo>
                  <a:lnTo>
                    <a:pt x="2645" y="647"/>
                  </a:lnTo>
                  <a:lnTo>
                    <a:pt x="2603" y="676"/>
                  </a:lnTo>
                  <a:lnTo>
                    <a:pt x="2553" y="704"/>
                  </a:lnTo>
                  <a:lnTo>
                    <a:pt x="2493" y="733"/>
                  </a:lnTo>
                  <a:lnTo>
                    <a:pt x="2424" y="762"/>
                  </a:lnTo>
                  <a:lnTo>
                    <a:pt x="2343" y="791"/>
                  </a:lnTo>
                  <a:lnTo>
                    <a:pt x="2252" y="818"/>
                  </a:lnTo>
                  <a:lnTo>
                    <a:pt x="2158" y="844"/>
                  </a:lnTo>
                  <a:lnTo>
                    <a:pt x="2063" y="871"/>
                  </a:lnTo>
                  <a:lnTo>
                    <a:pt x="1967" y="901"/>
                  </a:lnTo>
                  <a:lnTo>
                    <a:pt x="1867" y="934"/>
                  </a:lnTo>
                  <a:lnTo>
                    <a:pt x="1766" y="972"/>
                  </a:lnTo>
                  <a:lnTo>
                    <a:pt x="1667" y="1012"/>
                  </a:lnTo>
                  <a:lnTo>
                    <a:pt x="1566" y="1057"/>
                  </a:lnTo>
                  <a:lnTo>
                    <a:pt x="1464" y="1108"/>
                  </a:lnTo>
                  <a:lnTo>
                    <a:pt x="1365" y="1164"/>
                  </a:lnTo>
                  <a:lnTo>
                    <a:pt x="1267" y="1225"/>
                  </a:lnTo>
                  <a:lnTo>
                    <a:pt x="1172" y="1292"/>
                  </a:lnTo>
                  <a:lnTo>
                    <a:pt x="1079" y="1368"/>
                  </a:lnTo>
                  <a:lnTo>
                    <a:pt x="989" y="1449"/>
                  </a:lnTo>
                  <a:lnTo>
                    <a:pt x="902" y="1539"/>
                  </a:lnTo>
                  <a:lnTo>
                    <a:pt x="819" y="1637"/>
                  </a:lnTo>
                  <a:lnTo>
                    <a:pt x="825" y="1550"/>
                  </a:lnTo>
                  <a:lnTo>
                    <a:pt x="837" y="1471"/>
                  </a:lnTo>
                  <a:lnTo>
                    <a:pt x="855" y="1397"/>
                  </a:lnTo>
                  <a:lnTo>
                    <a:pt x="877" y="1335"/>
                  </a:lnTo>
                  <a:lnTo>
                    <a:pt x="807" y="1346"/>
                  </a:lnTo>
                  <a:lnTo>
                    <a:pt x="740" y="1366"/>
                  </a:lnTo>
                  <a:lnTo>
                    <a:pt x="678" y="1393"/>
                  </a:lnTo>
                  <a:lnTo>
                    <a:pt x="620" y="1429"/>
                  </a:lnTo>
                  <a:lnTo>
                    <a:pt x="570" y="1473"/>
                  </a:lnTo>
                  <a:lnTo>
                    <a:pt x="523" y="1521"/>
                  </a:lnTo>
                  <a:lnTo>
                    <a:pt x="485" y="1577"/>
                  </a:lnTo>
                  <a:lnTo>
                    <a:pt x="452" y="1637"/>
                  </a:lnTo>
                  <a:lnTo>
                    <a:pt x="429" y="1702"/>
                  </a:lnTo>
                  <a:lnTo>
                    <a:pt x="414" y="1771"/>
                  </a:lnTo>
                  <a:lnTo>
                    <a:pt x="411" y="1841"/>
                  </a:lnTo>
                  <a:lnTo>
                    <a:pt x="411" y="2045"/>
                  </a:lnTo>
                  <a:lnTo>
                    <a:pt x="356" y="2051"/>
                  </a:lnTo>
                  <a:lnTo>
                    <a:pt x="306" y="2065"/>
                  </a:lnTo>
                  <a:lnTo>
                    <a:pt x="259" y="2087"/>
                  </a:lnTo>
                  <a:lnTo>
                    <a:pt x="217" y="2116"/>
                  </a:lnTo>
                  <a:lnTo>
                    <a:pt x="181" y="2150"/>
                  </a:lnTo>
                  <a:lnTo>
                    <a:pt x="169" y="2096"/>
                  </a:lnTo>
                  <a:lnTo>
                    <a:pt x="154" y="2033"/>
                  </a:lnTo>
                  <a:lnTo>
                    <a:pt x="138" y="1962"/>
                  </a:lnTo>
                  <a:lnTo>
                    <a:pt x="122" y="1886"/>
                  </a:lnTo>
                  <a:lnTo>
                    <a:pt x="105" y="1805"/>
                  </a:lnTo>
                  <a:lnTo>
                    <a:pt x="87" y="1722"/>
                  </a:lnTo>
                  <a:lnTo>
                    <a:pt x="71" y="1637"/>
                  </a:lnTo>
                  <a:lnTo>
                    <a:pt x="55" y="1552"/>
                  </a:lnTo>
                  <a:lnTo>
                    <a:pt x="40" y="1469"/>
                  </a:lnTo>
                  <a:lnTo>
                    <a:pt x="28" y="1388"/>
                  </a:lnTo>
                  <a:lnTo>
                    <a:pt x="17" y="1312"/>
                  </a:lnTo>
                  <a:lnTo>
                    <a:pt x="8" y="1241"/>
                  </a:lnTo>
                  <a:lnTo>
                    <a:pt x="2" y="1180"/>
                  </a:lnTo>
                  <a:lnTo>
                    <a:pt x="0" y="1126"/>
                  </a:lnTo>
                  <a:lnTo>
                    <a:pt x="4" y="1044"/>
                  </a:lnTo>
                  <a:lnTo>
                    <a:pt x="13" y="972"/>
                  </a:lnTo>
                  <a:lnTo>
                    <a:pt x="26" y="905"/>
                  </a:lnTo>
                  <a:lnTo>
                    <a:pt x="46" y="845"/>
                  </a:lnTo>
                  <a:lnTo>
                    <a:pt x="67" y="793"/>
                  </a:lnTo>
                  <a:lnTo>
                    <a:pt x="94" y="746"/>
                  </a:lnTo>
                  <a:lnTo>
                    <a:pt x="123" y="704"/>
                  </a:lnTo>
                  <a:lnTo>
                    <a:pt x="154" y="668"/>
                  </a:lnTo>
                  <a:lnTo>
                    <a:pt x="187" y="636"/>
                  </a:lnTo>
                  <a:lnTo>
                    <a:pt x="221" y="609"/>
                  </a:lnTo>
                  <a:lnTo>
                    <a:pt x="257" y="587"/>
                  </a:lnTo>
                  <a:lnTo>
                    <a:pt x="291" y="567"/>
                  </a:lnTo>
                  <a:lnTo>
                    <a:pt x="326" y="553"/>
                  </a:lnTo>
                  <a:lnTo>
                    <a:pt x="358" y="540"/>
                  </a:lnTo>
                  <a:lnTo>
                    <a:pt x="389" y="531"/>
                  </a:lnTo>
                  <a:lnTo>
                    <a:pt x="418" y="524"/>
                  </a:lnTo>
                  <a:lnTo>
                    <a:pt x="445" y="518"/>
                  </a:lnTo>
                  <a:lnTo>
                    <a:pt x="467" y="515"/>
                  </a:lnTo>
                  <a:lnTo>
                    <a:pt x="487" y="513"/>
                  </a:lnTo>
                  <a:lnTo>
                    <a:pt x="501" y="511"/>
                  </a:lnTo>
                  <a:lnTo>
                    <a:pt x="508" y="511"/>
                  </a:lnTo>
                  <a:lnTo>
                    <a:pt x="512" y="51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91"/>
            <p:cNvSpPr>
              <a:spLocks/>
            </p:cNvSpPr>
            <p:nvPr/>
          </p:nvSpPr>
          <p:spPr bwMode="auto">
            <a:xfrm>
              <a:off x="5138" y="2922"/>
              <a:ext cx="1977" cy="948"/>
            </a:xfrm>
            <a:custGeom>
              <a:avLst/>
              <a:gdLst>
                <a:gd name="T0" fmla="*/ 951 w 3955"/>
                <a:gd name="T1" fmla="*/ 0 h 1896"/>
                <a:gd name="T2" fmla="*/ 987 w 3955"/>
                <a:gd name="T3" fmla="*/ 5 h 1896"/>
                <a:gd name="T4" fmla="*/ 1023 w 3955"/>
                <a:gd name="T5" fmla="*/ 18 h 1896"/>
                <a:gd name="T6" fmla="*/ 1056 w 3955"/>
                <a:gd name="T7" fmla="*/ 36 h 1896"/>
                <a:gd name="T8" fmla="*/ 1085 w 3955"/>
                <a:gd name="T9" fmla="*/ 60 h 1896"/>
                <a:gd name="T10" fmla="*/ 1108 w 3955"/>
                <a:gd name="T11" fmla="*/ 90 h 1896"/>
                <a:gd name="T12" fmla="*/ 1168 w 3955"/>
                <a:gd name="T13" fmla="*/ 173 h 1896"/>
                <a:gd name="T14" fmla="*/ 1233 w 3955"/>
                <a:gd name="T15" fmla="*/ 249 h 1896"/>
                <a:gd name="T16" fmla="*/ 1307 w 3955"/>
                <a:gd name="T17" fmla="*/ 318 h 1896"/>
                <a:gd name="T18" fmla="*/ 1387 w 3955"/>
                <a:gd name="T19" fmla="*/ 381 h 1896"/>
                <a:gd name="T20" fmla="*/ 1472 w 3955"/>
                <a:gd name="T21" fmla="*/ 435 h 1896"/>
                <a:gd name="T22" fmla="*/ 1564 w 3955"/>
                <a:gd name="T23" fmla="*/ 481 h 1896"/>
                <a:gd name="T24" fmla="*/ 1660 w 3955"/>
                <a:gd name="T25" fmla="*/ 517 h 1896"/>
                <a:gd name="T26" fmla="*/ 1761 w 3955"/>
                <a:gd name="T27" fmla="*/ 544 h 1896"/>
                <a:gd name="T28" fmla="*/ 1866 w 3955"/>
                <a:gd name="T29" fmla="*/ 560 h 1896"/>
                <a:gd name="T30" fmla="*/ 1972 w 3955"/>
                <a:gd name="T31" fmla="*/ 566 h 1896"/>
                <a:gd name="T32" fmla="*/ 2081 w 3955"/>
                <a:gd name="T33" fmla="*/ 560 h 1896"/>
                <a:gd name="T34" fmla="*/ 2185 w 3955"/>
                <a:gd name="T35" fmla="*/ 544 h 1896"/>
                <a:gd name="T36" fmla="*/ 2285 w 3955"/>
                <a:gd name="T37" fmla="*/ 517 h 1896"/>
                <a:gd name="T38" fmla="*/ 2381 w 3955"/>
                <a:gd name="T39" fmla="*/ 481 h 1896"/>
                <a:gd name="T40" fmla="*/ 2473 w 3955"/>
                <a:gd name="T41" fmla="*/ 435 h 1896"/>
                <a:gd name="T42" fmla="*/ 2560 w 3955"/>
                <a:gd name="T43" fmla="*/ 381 h 1896"/>
                <a:gd name="T44" fmla="*/ 2639 w 3955"/>
                <a:gd name="T45" fmla="*/ 318 h 1896"/>
                <a:gd name="T46" fmla="*/ 2711 w 3955"/>
                <a:gd name="T47" fmla="*/ 249 h 1896"/>
                <a:gd name="T48" fmla="*/ 2778 w 3955"/>
                <a:gd name="T49" fmla="*/ 173 h 1896"/>
                <a:gd name="T50" fmla="*/ 2836 w 3955"/>
                <a:gd name="T51" fmla="*/ 90 h 1896"/>
                <a:gd name="T52" fmla="*/ 2860 w 3955"/>
                <a:gd name="T53" fmla="*/ 60 h 1896"/>
                <a:gd name="T54" fmla="*/ 2889 w 3955"/>
                <a:gd name="T55" fmla="*/ 36 h 1896"/>
                <a:gd name="T56" fmla="*/ 2921 w 3955"/>
                <a:gd name="T57" fmla="*/ 18 h 1896"/>
                <a:gd name="T58" fmla="*/ 2957 w 3955"/>
                <a:gd name="T59" fmla="*/ 5 h 1896"/>
                <a:gd name="T60" fmla="*/ 2995 w 3955"/>
                <a:gd name="T61" fmla="*/ 0 h 1896"/>
                <a:gd name="T62" fmla="*/ 3033 w 3955"/>
                <a:gd name="T63" fmla="*/ 2 h 1896"/>
                <a:gd name="T64" fmla="*/ 3071 w 3955"/>
                <a:gd name="T65" fmla="*/ 11 h 1896"/>
                <a:gd name="T66" fmla="*/ 3570 w 3955"/>
                <a:gd name="T67" fmla="*/ 177 h 1896"/>
                <a:gd name="T68" fmla="*/ 3624 w 3955"/>
                <a:gd name="T69" fmla="*/ 199 h 1896"/>
                <a:gd name="T70" fmla="*/ 3673 w 3955"/>
                <a:gd name="T71" fmla="*/ 229 h 1896"/>
                <a:gd name="T72" fmla="*/ 3718 w 3955"/>
                <a:gd name="T73" fmla="*/ 264 h 1896"/>
                <a:gd name="T74" fmla="*/ 3758 w 3955"/>
                <a:gd name="T75" fmla="*/ 305 h 1896"/>
                <a:gd name="T76" fmla="*/ 3790 w 3955"/>
                <a:gd name="T77" fmla="*/ 352 h 1896"/>
                <a:gd name="T78" fmla="*/ 3816 w 3955"/>
                <a:gd name="T79" fmla="*/ 403 h 1896"/>
                <a:gd name="T80" fmla="*/ 3836 w 3955"/>
                <a:gd name="T81" fmla="*/ 457 h 1896"/>
                <a:gd name="T82" fmla="*/ 3846 w 3955"/>
                <a:gd name="T83" fmla="*/ 515 h 1896"/>
                <a:gd name="T84" fmla="*/ 3955 w 3955"/>
                <a:gd name="T85" fmla="*/ 1384 h 1896"/>
                <a:gd name="T86" fmla="*/ 3098 w 3955"/>
                <a:gd name="T87" fmla="*/ 1384 h 1896"/>
                <a:gd name="T88" fmla="*/ 3098 w 3955"/>
                <a:gd name="T89" fmla="*/ 1896 h 1896"/>
                <a:gd name="T90" fmla="*/ 846 w 3955"/>
                <a:gd name="T91" fmla="*/ 1896 h 1896"/>
                <a:gd name="T92" fmla="*/ 846 w 3955"/>
                <a:gd name="T93" fmla="*/ 1384 h 1896"/>
                <a:gd name="T94" fmla="*/ 0 w 3955"/>
                <a:gd name="T95" fmla="*/ 1294 h 1896"/>
                <a:gd name="T96" fmla="*/ 98 w 3955"/>
                <a:gd name="T97" fmla="*/ 515 h 1896"/>
                <a:gd name="T98" fmla="*/ 111 w 3955"/>
                <a:gd name="T99" fmla="*/ 457 h 1896"/>
                <a:gd name="T100" fmla="*/ 129 w 3955"/>
                <a:gd name="T101" fmla="*/ 403 h 1896"/>
                <a:gd name="T102" fmla="*/ 156 w 3955"/>
                <a:gd name="T103" fmla="*/ 352 h 1896"/>
                <a:gd name="T104" fmla="*/ 188 w 3955"/>
                <a:gd name="T105" fmla="*/ 305 h 1896"/>
                <a:gd name="T106" fmla="*/ 228 w 3955"/>
                <a:gd name="T107" fmla="*/ 264 h 1896"/>
                <a:gd name="T108" fmla="*/ 271 w 3955"/>
                <a:gd name="T109" fmla="*/ 229 h 1896"/>
                <a:gd name="T110" fmla="*/ 322 w 3955"/>
                <a:gd name="T111" fmla="*/ 199 h 1896"/>
                <a:gd name="T112" fmla="*/ 374 w 3955"/>
                <a:gd name="T113" fmla="*/ 177 h 1896"/>
                <a:gd name="T114" fmla="*/ 875 w 3955"/>
                <a:gd name="T115" fmla="*/ 11 h 1896"/>
                <a:gd name="T116" fmla="*/ 913 w 3955"/>
                <a:gd name="T117" fmla="*/ 2 h 1896"/>
                <a:gd name="T118" fmla="*/ 951 w 3955"/>
                <a:gd name="T119" fmla="*/ 0 h 1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955" h="1896">
                  <a:moveTo>
                    <a:pt x="951" y="0"/>
                  </a:moveTo>
                  <a:lnTo>
                    <a:pt x="987" y="5"/>
                  </a:lnTo>
                  <a:lnTo>
                    <a:pt x="1023" y="18"/>
                  </a:lnTo>
                  <a:lnTo>
                    <a:pt x="1056" y="36"/>
                  </a:lnTo>
                  <a:lnTo>
                    <a:pt x="1085" y="60"/>
                  </a:lnTo>
                  <a:lnTo>
                    <a:pt x="1108" y="90"/>
                  </a:lnTo>
                  <a:lnTo>
                    <a:pt x="1168" y="173"/>
                  </a:lnTo>
                  <a:lnTo>
                    <a:pt x="1233" y="249"/>
                  </a:lnTo>
                  <a:lnTo>
                    <a:pt x="1307" y="318"/>
                  </a:lnTo>
                  <a:lnTo>
                    <a:pt x="1387" y="381"/>
                  </a:lnTo>
                  <a:lnTo>
                    <a:pt x="1472" y="435"/>
                  </a:lnTo>
                  <a:lnTo>
                    <a:pt x="1564" y="481"/>
                  </a:lnTo>
                  <a:lnTo>
                    <a:pt x="1660" y="517"/>
                  </a:lnTo>
                  <a:lnTo>
                    <a:pt x="1761" y="544"/>
                  </a:lnTo>
                  <a:lnTo>
                    <a:pt x="1866" y="560"/>
                  </a:lnTo>
                  <a:lnTo>
                    <a:pt x="1972" y="566"/>
                  </a:lnTo>
                  <a:lnTo>
                    <a:pt x="2081" y="560"/>
                  </a:lnTo>
                  <a:lnTo>
                    <a:pt x="2185" y="544"/>
                  </a:lnTo>
                  <a:lnTo>
                    <a:pt x="2285" y="517"/>
                  </a:lnTo>
                  <a:lnTo>
                    <a:pt x="2381" y="481"/>
                  </a:lnTo>
                  <a:lnTo>
                    <a:pt x="2473" y="435"/>
                  </a:lnTo>
                  <a:lnTo>
                    <a:pt x="2560" y="381"/>
                  </a:lnTo>
                  <a:lnTo>
                    <a:pt x="2639" y="318"/>
                  </a:lnTo>
                  <a:lnTo>
                    <a:pt x="2711" y="249"/>
                  </a:lnTo>
                  <a:lnTo>
                    <a:pt x="2778" y="173"/>
                  </a:lnTo>
                  <a:lnTo>
                    <a:pt x="2836" y="90"/>
                  </a:lnTo>
                  <a:lnTo>
                    <a:pt x="2860" y="60"/>
                  </a:lnTo>
                  <a:lnTo>
                    <a:pt x="2889" y="36"/>
                  </a:lnTo>
                  <a:lnTo>
                    <a:pt x="2921" y="18"/>
                  </a:lnTo>
                  <a:lnTo>
                    <a:pt x="2957" y="5"/>
                  </a:lnTo>
                  <a:lnTo>
                    <a:pt x="2995" y="0"/>
                  </a:lnTo>
                  <a:lnTo>
                    <a:pt x="3033" y="2"/>
                  </a:lnTo>
                  <a:lnTo>
                    <a:pt x="3071" y="11"/>
                  </a:lnTo>
                  <a:lnTo>
                    <a:pt x="3570" y="177"/>
                  </a:lnTo>
                  <a:lnTo>
                    <a:pt x="3624" y="199"/>
                  </a:lnTo>
                  <a:lnTo>
                    <a:pt x="3673" y="229"/>
                  </a:lnTo>
                  <a:lnTo>
                    <a:pt x="3718" y="264"/>
                  </a:lnTo>
                  <a:lnTo>
                    <a:pt x="3758" y="305"/>
                  </a:lnTo>
                  <a:lnTo>
                    <a:pt x="3790" y="352"/>
                  </a:lnTo>
                  <a:lnTo>
                    <a:pt x="3816" y="403"/>
                  </a:lnTo>
                  <a:lnTo>
                    <a:pt x="3836" y="457"/>
                  </a:lnTo>
                  <a:lnTo>
                    <a:pt x="3846" y="515"/>
                  </a:lnTo>
                  <a:lnTo>
                    <a:pt x="3955" y="1384"/>
                  </a:lnTo>
                  <a:lnTo>
                    <a:pt x="3098" y="1384"/>
                  </a:lnTo>
                  <a:lnTo>
                    <a:pt x="3098" y="1896"/>
                  </a:lnTo>
                  <a:lnTo>
                    <a:pt x="846" y="1896"/>
                  </a:lnTo>
                  <a:lnTo>
                    <a:pt x="846" y="1384"/>
                  </a:lnTo>
                  <a:lnTo>
                    <a:pt x="0" y="1294"/>
                  </a:lnTo>
                  <a:lnTo>
                    <a:pt x="98" y="515"/>
                  </a:lnTo>
                  <a:lnTo>
                    <a:pt x="111" y="457"/>
                  </a:lnTo>
                  <a:lnTo>
                    <a:pt x="129" y="403"/>
                  </a:lnTo>
                  <a:lnTo>
                    <a:pt x="156" y="352"/>
                  </a:lnTo>
                  <a:lnTo>
                    <a:pt x="188" y="305"/>
                  </a:lnTo>
                  <a:lnTo>
                    <a:pt x="228" y="264"/>
                  </a:lnTo>
                  <a:lnTo>
                    <a:pt x="271" y="229"/>
                  </a:lnTo>
                  <a:lnTo>
                    <a:pt x="322" y="199"/>
                  </a:lnTo>
                  <a:lnTo>
                    <a:pt x="374" y="177"/>
                  </a:lnTo>
                  <a:lnTo>
                    <a:pt x="875" y="11"/>
                  </a:lnTo>
                  <a:lnTo>
                    <a:pt x="913" y="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9BCE7A"/>
            </a:solidFill>
            <a:ln w="0">
              <a:solidFill>
                <a:srgbClr val="9BCE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92"/>
            <p:cNvSpPr>
              <a:spLocks/>
            </p:cNvSpPr>
            <p:nvPr/>
          </p:nvSpPr>
          <p:spPr bwMode="auto">
            <a:xfrm>
              <a:off x="5134" y="3078"/>
              <a:ext cx="427" cy="575"/>
            </a:xfrm>
            <a:custGeom>
              <a:avLst/>
              <a:gdLst>
                <a:gd name="T0" fmla="*/ 194 w 855"/>
                <a:gd name="T1" fmla="*/ 0 h 1149"/>
                <a:gd name="T2" fmla="*/ 756 w 855"/>
                <a:gd name="T3" fmla="*/ 648 h 1149"/>
                <a:gd name="T4" fmla="*/ 792 w 855"/>
                <a:gd name="T5" fmla="*/ 695 h 1149"/>
                <a:gd name="T6" fmla="*/ 819 w 855"/>
                <a:gd name="T7" fmla="*/ 748 h 1149"/>
                <a:gd name="T8" fmla="*/ 839 w 855"/>
                <a:gd name="T9" fmla="*/ 802 h 1149"/>
                <a:gd name="T10" fmla="*/ 852 w 855"/>
                <a:gd name="T11" fmla="*/ 858 h 1149"/>
                <a:gd name="T12" fmla="*/ 855 w 855"/>
                <a:gd name="T13" fmla="*/ 918 h 1149"/>
                <a:gd name="T14" fmla="*/ 855 w 855"/>
                <a:gd name="T15" fmla="*/ 1149 h 1149"/>
                <a:gd name="T16" fmla="*/ 788 w 855"/>
                <a:gd name="T17" fmla="*/ 1140 h 1149"/>
                <a:gd name="T18" fmla="*/ 714 w 855"/>
                <a:gd name="T19" fmla="*/ 1131 h 1149"/>
                <a:gd name="T20" fmla="*/ 636 w 855"/>
                <a:gd name="T21" fmla="*/ 1122 h 1149"/>
                <a:gd name="T22" fmla="*/ 555 w 855"/>
                <a:gd name="T23" fmla="*/ 1113 h 1149"/>
                <a:gd name="T24" fmla="*/ 474 w 855"/>
                <a:gd name="T25" fmla="*/ 1104 h 1149"/>
                <a:gd name="T26" fmla="*/ 392 w 855"/>
                <a:gd name="T27" fmla="*/ 1095 h 1149"/>
                <a:gd name="T28" fmla="*/ 313 w 855"/>
                <a:gd name="T29" fmla="*/ 1086 h 1149"/>
                <a:gd name="T30" fmla="*/ 237 w 855"/>
                <a:gd name="T31" fmla="*/ 1079 h 1149"/>
                <a:gd name="T32" fmla="*/ 167 w 855"/>
                <a:gd name="T33" fmla="*/ 1071 h 1149"/>
                <a:gd name="T34" fmla="*/ 103 w 855"/>
                <a:gd name="T35" fmla="*/ 1064 h 1149"/>
                <a:gd name="T36" fmla="*/ 47 w 855"/>
                <a:gd name="T37" fmla="*/ 1060 h 1149"/>
                <a:gd name="T38" fmla="*/ 0 w 855"/>
                <a:gd name="T39" fmla="*/ 1057 h 1149"/>
                <a:gd name="T40" fmla="*/ 107 w 855"/>
                <a:gd name="T41" fmla="*/ 202 h 1149"/>
                <a:gd name="T42" fmla="*/ 118 w 855"/>
                <a:gd name="T43" fmla="*/ 146 h 1149"/>
                <a:gd name="T44" fmla="*/ 136 w 855"/>
                <a:gd name="T45" fmla="*/ 94 h 1149"/>
                <a:gd name="T46" fmla="*/ 161 w 855"/>
                <a:gd name="T47" fmla="*/ 45 h 1149"/>
                <a:gd name="T48" fmla="*/ 194 w 855"/>
                <a:gd name="T49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55" h="1149">
                  <a:moveTo>
                    <a:pt x="194" y="0"/>
                  </a:moveTo>
                  <a:lnTo>
                    <a:pt x="756" y="648"/>
                  </a:lnTo>
                  <a:lnTo>
                    <a:pt x="792" y="695"/>
                  </a:lnTo>
                  <a:lnTo>
                    <a:pt x="819" y="748"/>
                  </a:lnTo>
                  <a:lnTo>
                    <a:pt x="839" y="802"/>
                  </a:lnTo>
                  <a:lnTo>
                    <a:pt x="852" y="858"/>
                  </a:lnTo>
                  <a:lnTo>
                    <a:pt x="855" y="918"/>
                  </a:lnTo>
                  <a:lnTo>
                    <a:pt x="855" y="1149"/>
                  </a:lnTo>
                  <a:lnTo>
                    <a:pt x="788" y="1140"/>
                  </a:lnTo>
                  <a:lnTo>
                    <a:pt x="714" y="1131"/>
                  </a:lnTo>
                  <a:lnTo>
                    <a:pt x="636" y="1122"/>
                  </a:lnTo>
                  <a:lnTo>
                    <a:pt x="555" y="1113"/>
                  </a:lnTo>
                  <a:lnTo>
                    <a:pt x="474" y="1104"/>
                  </a:lnTo>
                  <a:lnTo>
                    <a:pt x="392" y="1095"/>
                  </a:lnTo>
                  <a:lnTo>
                    <a:pt x="313" y="1086"/>
                  </a:lnTo>
                  <a:lnTo>
                    <a:pt x="237" y="1079"/>
                  </a:lnTo>
                  <a:lnTo>
                    <a:pt x="167" y="1071"/>
                  </a:lnTo>
                  <a:lnTo>
                    <a:pt x="103" y="1064"/>
                  </a:lnTo>
                  <a:lnTo>
                    <a:pt x="47" y="1060"/>
                  </a:lnTo>
                  <a:lnTo>
                    <a:pt x="0" y="1057"/>
                  </a:lnTo>
                  <a:lnTo>
                    <a:pt x="107" y="202"/>
                  </a:lnTo>
                  <a:lnTo>
                    <a:pt x="118" y="146"/>
                  </a:lnTo>
                  <a:lnTo>
                    <a:pt x="136" y="94"/>
                  </a:lnTo>
                  <a:lnTo>
                    <a:pt x="161" y="45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8ABE69"/>
            </a:solidFill>
            <a:ln w="0">
              <a:solidFill>
                <a:srgbClr val="8ABE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93"/>
            <p:cNvSpPr>
              <a:spLocks/>
            </p:cNvSpPr>
            <p:nvPr/>
          </p:nvSpPr>
          <p:spPr bwMode="auto">
            <a:xfrm>
              <a:off x="5102" y="3538"/>
              <a:ext cx="459" cy="150"/>
            </a:xfrm>
            <a:custGeom>
              <a:avLst/>
              <a:gdLst>
                <a:gd name="T0" fmla="*/ 76 w 918"/>
                <a:gd name="T1" fmla="*/ 0 h 300"/>
                <a:gd name="T2" fmla="*/ 918 w 918"/>
                <a:gd name="T3" fmla="*/ 94 h 300"/>
                <a:gd name="T4" fmla="*/ 918 w 918"/>
                <a:gd name="T5" fmla="*/ 300 h 300"/>
                <a:gd name="T6" fmla="*/ 52 w 918"/>
                <a:gd name="T7" fmla="*/ 205 h 300"/>
                <a:gd name="T8" fmla="*/ 31 w 918"/>
                <a:gd name="T9" fmla="*/ 197 h 300"/>
                <a:gd name="T10" fmla="*/ 13 w 918"/>
                <a:gd name="T11" fmla="*/ 183 h 300"/>
                <a:gd name="T12" fmla="*/ 2 w 918"/>
                <a:gd name="T13" fmla="*/ 161 h 300"/>
                <a:gd name="T14" fmla="*/ 0 w 918"/>
                <a:gd name="T15" fmla="*/ 138 h 300"/>
                <a:gd name="T16" fmla="*/ 9 w 918"/>
                <a:gd name="T17" fmla="*/ 55 h 300"/>
                <a:gd name="T18" fmla="*/ 16 w 918"/>
                <a:gd name="T19" fmla="*/ 31 h 300"/>
                <a:gd name="T20" fmla="*/ 31 w 918"/>
                <a:gd name="T21" fmla="*/ 13 h 300"/>
                <a:gd name="T22" fmla="*/ 52 w 918"/>
                <a:gd name="T23" fmla="*/ 4 h 300"/>
                <a:gd name="T24" fmla="*/ 76 w 918"/>
                <a:gd name="T25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8" h="300">
                  <a:moveTo>
                    <a:pt x="76" y="0"/>
                  </a:moveTo>
                  <a:lnTo>
                    <a:pt x="918" y="94"/>
                  </a:lnTo>
                  <a:lnTo>
                    <a:pt x="918" y="300"/>
                  </a:lnTo>
                  <a:lnTo>
                    <a:pt x="52" y="205"/>
                  </a:lnTo>
                  <a:lnTo>
                    <a:pt x="31" y="197"/>
                  </a:lnTo>
                  <a:lnTo>
                    <a:pt x="13" y="183"/>
                  </a:lnTo>
                  <a:lnTo>
                    <a:pt x="2" y="161"/>
                  </a:lnTo>
                  <a:lnTo>
                    <a:pt x="0" y="138"/>
                  </a:lnTo>
                  <a:lnTo>
                    <a:pt x="9" y="55"/>
                  </a:lnTo>
                  <a:lnTo>
                    <a:pt x="16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76AB5F"/>
            </a:solidFill>
            <a:ln w="0">
              <a:solidFill>
                <a:srgbClr val="76AB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94"/>
            <p:cNvSpPr>
              <a:spLocks/>
            </p:cNvSpPr>
            <p:nvPr/>
          </p:nvSpPr>
          <p:spPr bwMode="auto">
            <a:xfrm>
              <a:off x="6687" y="3078"/>
              <a:ext cx="428" cy="575"/>
            </a:xfrm>
            <a:custGeom>
              <a:avLst/>
              <a:gdLst>
                <a:gd name="T0" fmla="*/ 664 w 855"/>
                <a:gd name="T1" fmla="*/ 0 h 1149"/>
                <a:gd name="T2" fmla="*/ 694 w 855"/>
                <a:gd name="T3" fmla="*/ 45 h 1149"/>
                <a:gd name="T4" fmla="*/ 720 w 855"/>
                <a:gd name="T5" fmla="*/ 94 h 1149"/>
                <a:gd name="T6" fmla="*/ 738 w 855"/>
                <a:gd name="T7" fmla="*/ 146 h 1149"/>
                <a:gd name="T8" fmla="*/ 748 w 855"/>
                <a:gd name="T9" fmla="*/ 202 h 1149"/>
                <a:gd name="T10" fmla="*/ 855 w 855"/>
                <a:gd name="T11" fmla="*/ 1057 h 1149"/>
                <a:gd name="T12" fmla="*/ 810 w 855"/>
                <a:gd name="T13" fmla="*/ 1060 h 1149"/>
                <a:gd name="T14" fmla="*/ 754 w 855"/>
                <a:gd name="T15" fmla="*/ 1064 h 1149"/>
                <a:gd name="T16" fmla="*/ 691 w 855"/>
                <a:gd name="T17" fmla="*/ 1071 h 1149"/>
                <a:gd name="T18" fmla="*/ 618 w 855"/>
                <a:gd name="T19" fmla="*/ 1079 h 1149"/>
                <a:gd name="T20" fmla="*/ 544 w 855"/>
                <a:gd name="T21" fmla="*/ 1086 h 1149"/>
                <a:gd name="T22" fmla="*/ 465 w 855"/>
                <a:gd name="T23" fmla="*/ 1095 h 1149"/>
                <a:gd name="T24" fmla="*/ 383 w 855"/>
                <a:gd name="T25" fmla="*/ 1104 h 1149"/>
                <a:gd name="T26" fmla="*/ 302 w 855"/>
                <a:gd name="T27" fmla="*/ 1113 h 1149"/>
                <a:gd name="T28" fmla="*/ 221 w 855"/>
                <a:gd name="T29" fmla="*/ 1122 h 1149"/>
                <a:gd name="T30" fmla="*/ 143 w 855"/>
                <a:gd name="T31" fmla="*/ 1131 h 1149"/>
                <a:gd name="T32" fmla="*/ 69 w 855"/>
                <a:gd name="T33" fmla="*/ 1140 h 1149"/>
                <a:gd name="T34" fmla="*/ 0 w 855"/>
                <a:gd name="T35" fmla="*/ 1149 h 1149"/>
                <a:gd name="T36" fmla="*/ 0 w 855"/>
                <a:gd name="T37" fmla="*/ 918 h 1149"/>
                <a:gd name="T38" fmla="*/ 4 w 855"/>
                <a:gd name="T39" fmla="*/ 858 h 1149"/>
                <a:gd name="T40" fmla="*/ 16 w 855"/>
                <a:gd name="T41" fmla="*/ 802 h 1149"/>
                <a:gd name="T42" fmla="*/ 38 w 855"/>
                <a:gd name="T43" fmla="*/ 748 h 1149"/>
                <a:gd name="T44" fmla="*/ 65 w 855"/>
                <a:gd name="T45" fmla="*/ 695 h 1149"/>
                <a:gd name="T46" fmla="*/ 100 w 855"/>
                <a:gd name="T47" fmla="*/ 648 h 1149"/>
                <a:gd name="T48" fmla="*/ 664 w 855"/>
                <a:gd name="T49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55" h="1149">
                  <a:moveTo>
                    <a:pt x="664" y="0"/>
                  </a:moveTo>
                  <a:lnTo>
                    <a:pt x="694" y="45"/>
                  </a:lnTo>
                  <a:lnTo>
                    <a:pt x="720" y="94"/>
                  </a:lnTo>
                  <a:lnTo>
                    <a:pt x="738" y="146"/>
                  </a:lnTo>
                  <a:lnTo>
                    <a:pt x="748" y="202"/>
                  </a:lnTo>
                  <a:lnTo>
                    <a:pt x="855" y="1057"/>
                  </a:lnTo>
                  <a:lnTo>
                    <a:pt x="810" y="1060"/>
                  </a:lnTo>
                  <a:lnTo>
                    <a:pt x="754" y="1064"/>
                  </a:lnTo>
                  <a:lnTo>
                    <a:pt x="691" y="1071"/>
                  </a:lnTo>
                  <a:lnTo>
                    <a:pt x="618" y="1079"/>
                  </a:lnTo>
                  <a:lnTo>
                    <a:pt x="544" y="1086"/>
                  </a:lnTo>
                  <a:lnTo>
                    <a:pt x="465" y="1095"/>
                  </a:lnTo>
                  <a:lnTo>
                    <a:pt x="383" y="1104"/>
                  </a:lnTo>
                  <a:lnTo>
                    <a:pt x="302" y="1113"/>
                  </a:lnTo>
                  <a:lnTo>
                    <a:pt x="221" y="1122"/>
                  </a:lnTo>
                  <a:lnTo>
                    <a:pt x="143" y="1131"/>
                  </a:lnTo>
                  <a:lnTo>
                    <a:pt x="69" y="1140"/>
                  </a:lnTo>
                  <a:lnTo>
                    <a:pt x="0" y="1149"/>
                  </a:lnTo>
                  <a:lnTo>
                    <a:pt x="0" y="918"/>
                  </a:lnTo>
                  <a:lnTo>
                    <a:pt x="4" y="858"/>
                  </a:lnTo>
                  <a:lnTo>
                    <a:pt x="16" y="802"/>
                  </a:lnTo>
                  <a:lnTo>
                    <a:pt x="38" y="748"/>
                  </a:lnTo>
                  <a:lnTo>
                    <a:pt x="65" y="695"/>
                  </a:lnTo>
                  <a:lnTo>
                    <a:pt x="100" y="648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ABE69"/>
            </a:solidFill>
            <a:ln w="0">
              <a:solidFill>
                <a:srgbClr val="8ABE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95"/>
            <p:cNvSpPr>
              <a:spLocks/>
            </p:cNvSpPr>
            <p:nvPr/>
          </p:nvSpPr>
          <p:spPr bwMode="auto">
            <a:xfrm>
              <a:off x="6687" y="3538"/>
              <a:ext cx="460" cy="150"/>
            </a:xfrm>
            <a:custGeom>
              <a:avLst/>
              <a:gdLst>
                <a:gd name="T0" fmla="*/ 844 w 920"/>
                <a:gd name="T1" fmla="*/ 0 h 300"/>
                <a:gd name="T2" fmla="*/ 868 w 920"/>
                <a:gd name="T3" fmla="*/ 4 h 300"/>
                <a:gd name="T4" fmla="*/ 888 w 920"/>
                <a:gd name="T5" fmla="*/ 13 h 300"/>
                <a:gd name="T6" fmla="*/ 904 w 920"/>
                <a:gd name="T7" fmla="*/ 31 h 300"/>
                <a:gd name="T8" fmla="*/ 911 w 920"/>
                <a:gd name="T9" fmla="*/ 55 h 300"/>
                <a:gd name="T10" fmla="*/ 920 w 920"/>
                <a:gd name="T11" fmla="*/ 138 h 300"/>
                <a:gd name="T12" fmla="*/ 918 w 920"/>
                <a:gd name="T13" fmla="*/ 161 h 300"/>
                <a:gd name="T14" fmla="*/ 908 w 920"/>
                <a:gd name="T15" fmla="*/ 183 h 300"/>
                <a:gd name="T16" fmla="*/ 889 w 920"/>
                <a:gd name="T17" fmla="*/ 197 h 300"/>
                <a:gd name="T18" fmla="*/ 866 w 920"/>
                <a:gd name="T19" fmla="*/ 205 h 300"/>
                <a:gd name="T20" fmla="*/ 0 w 920"/>
                <a:gd name="T21" fmla="*/ 300 h 300"/>
                <a:gd name="T22" fmla="*/ 0 w 920"/>
                <a:gd name="T23" fmla="*/ 94 h 300"/>
                <a:gd name="T24" fmla="*/ 844 w 920"/>
                <a:gd name="T25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0" h="300">
                  <a:moveTo>
                    <a:pt x="844" y="0"/>
                  </a:moveTo>
                  <a:lnTo>
                    <a:pt x="868" y="4"/>
                  </a:lnTo>
                  <a:lnTo>
                    <a:pt x="888" y="13"/>
                  </a:lnTo>
                  <a:lnTo>
                    <a:pt x="904" y="31"/>
                  </a:lnTo>
                  <a:lnTo>
                    <a:pt x="911" y="55"/>
                  </a:lnTo>
                  <a:lnTo>
                    <a:pt x="920" y="138"/>
                  </a:lnTo>
                  <a:lnTo>
                    <a:pt x="918" y="161"/>
                  </a:lnTo>
                  <a:lnTo>
                    <a:pt x="908" y="183"/>
                  </a:lnTo>
                  <a:lnTo>
                    <a:pt x="889" y="197"/>
                  </a:lnTo>
                  <a:lnTo>
                    <a:pt x="866" y="205"/>
                  </a:lnTo>
                  <a:lnTo>
                    <a:pt x="0" y="300"/>
                  </a:lnTo>
                  <a:lnTo>
                    <a:pt x="0" y="94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76AB5F"/>
            </a:solidFill>
            <a:ln w="0">
              <a:solidFill>
                <a:srgbClr val="76AB5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96"/>
            <p:cNvSpPr>
              <a:spLocks/>
            </p:cNvSpPr>
            <p:nvPr/>
          </p:nvSpPr>
          <p:spPr bwMode="auto">
            <a:xfrm>
              <a:off x="5559" y="2922"/>
              <a:ext cx="1131" cy="385"/>
            </a:xfrm>
            <a:custGeom>
              <a:avLst/>
              <a:gdLst>
                <a:gd name="T0" fmla="*/ 108 w 2261"/>
                <a:gd name="T1" fmla="*/ 0 h 770"/>
                <a:gd name="T2" fmla="*/ 144 w 2261"/>
                <a:gd name="T3" fmla="*/ 5 h 770"/>
                <a:gd name="T4" fmla="*/ 180 w 2261"/>
                <a:gd name="T5" fmla="*/ 18 h 770"/>
                <a:gd name="T6" fmla="*/ 213 w 2261"/>
                <a:gd name="T7" fmla="*/ 36 h 770"/>
                <a:gd name="T8" fmla="*/ 242 w 2261"/>
                <a:gd name="T9" fmla="*/ 60 h 770"/>
                <a:gd name="T10" fmla="*/ 265 w 2261"/>
                <a:gd name="T11" fmla="*/ 90 h 770"/>
                <a:gd name="T12" fmla="*/ 325 w 2261"/>
                <a:gd name="T13" fmla="*/ 173 h 770"/>
                <a:gd name="T14" fmla="*/ 390 w 2261"/>
                <a:gd name="T15" fmla="*/ 249 h 770"/>
                <a:gd name="T16" fmla="*/ 464 w 2261"/>
                <a:gd name="T17" fmla="*/ 318 h 770"/>
                <a:gd name="T18" fmla="*/ 544 w 2261"/>
                <a:gd name="T19" fmla="*/ 381 h 770"/>
                <a:gd name="T20" fmla="*/ 629 w 2261"/>
                <a:gd name="T21" fmla="*/ 435 h 770"/>
                <a:gd name="T22" fmla="*/ 721 w 2261"/>
                <a:gd name="T23" fmla="*/ 481 h 770"/>
                <a:gd name="T24" fmla="*/ 817 w 2261"/>
                <a:gd name="T25" fmla="*/ 517 h 770"/>
                <a:gd name="T26" fmla="*/ 918 w 2261"/>
                <a:gd name="T27" fmla="*/ 544 h 770"/>
                <a:gd name="T28" fmla="*/ 1023 w 2261"/>
                <a:gd name="T29" fmla="*/ 560 h 770"/>
                <a:gd name="T30" fmla="*/ 1129 w 2261"/>
                <a:gd name="T31" fmla="*/ 566 h 770"/>
                <a:gd name="T32" fmla="*/ 1238 w 2261"/>
                <a:gd name="T33" fmla="*/ 560 h 770"/>
                <a:gd name="T34" fmla="*/ 1342 w 2261"/>
                <a:gd name="T35" fmla="*/ 544 h 770"/>
                <a:gd name="T36" fmla="*/ 1442 w 2261"/>
                <a:gd name="T37" fmla="*/ 517 h 770"/>
                <a:gd name="T38" fmla="*/ 1538 w 2261"/>
                <a:gd name="T39" fmla="*/ 481 h 770"/>
                <a:gd name="T40" fmla="*/ 1630 w 2261"/>
                <a:gd name="T41" fmla="*/ 435 h 770"/>
                <a:gd name="T42" fmla="*/ 1717 w 2261"/>
                <a:gd name="T43" fmla="*/ 381 h 770"/>
                <a:gd name="T44" fmla="*/ 1796 w 2261"/>
                <a:gd name="T45" fmla="*/ 318 h 770"/>
                <a:gd name="T46" fmla="*/ 1868 w 2261"/>
                <a:gd name="T47" fmla="*/ 249 h 770"/>
                <a:gd name="T48" fmla="*/ 1935 w 2261"/>
                <a:gd name="T49" fmla="*/ 173 h 770"/>
                <a:gd name="T50" fmla="*/ 1993 w 2261"/>
                <a:gd name="T51" fmla="*/ 90 h 770"/>
                <a:gd name="T52" fmla="*/ 2017 w 2261"/>
                <a:gd name="T53" fmla="*/ 60 h 770"/>
                <a:gd name="T54" fmla="*/ 2046 w 2261"/>
                <a:gd name="T55" fmla="*/ 36 h 770"/>
                <a:gd name="T56" fmla="*/ 2078 w 2261"/>
                <a:gd name="T57" fmla="*/ 18 h 770"/>
                <a:gd name="T58" fmla="*/ 2114 w 2261"/>
                <a:gd name="T59" fmla="*/ 5 h 770"/>
                <a:gd name="T60" fmla="*/ 2152 w 2261"/>
                <a:gd name="T61" fmla="*/ 0 h 770"/>
                <a:gd name="T62" fmla="*/ 2190 w 2261"/>
                <a:gd name="T63" fmla="*/ 2 h 770"/>
                <a:gd name="T64" fmla="*/ 2228 w 2261"/>
                <a:gd name="T65" fmla="*/ 11 h 770"/>
                <a:gd name="T66" fmla="*/ 2261 w 2261"/>
                <a:gd name="T67" fmla="*/ 22 h 770"/>
                <a:gd name="T68" fmla="*/ 2214 w 2261"/>
                <a:gd name="T69" fmla="*/ 121 h 770"/>
                <a:gd name="T70" fmla="*/ 2158 w 2261"/>
                <a:gd name="T71" fmla="*/ 215 h 770"/>
                <a:gd name="T72" fmla="*/ 2094 w 2261"/>
                <a:gd name="T73" fmla="*/ 304 h 770"/>
                <a:gd name="T74" fmla="*/ 2022 w 2261"/>
                <a:gd name="T75" fmla="*/ 385 h 770"/>
                <a:gd name="T76" fmla="*/ 1944 w 2261"/>
                <a:gd name="T77" fmla="*/ 461 h 770"/>
                <a:gd name="T78" fmla="*/ 1859 w 2261"/>
                <a:gd name="T79" fmla="*/ 529 h 770"/>
                <a:gd name="T80" fmla="*/ 1769 w 2261"/>
                <a:gd name="T81" fmla="*/ 591 h 770"/>
                <a:gd name="T82" fmla="*/ 1673 w 2261"/>
                <a:gd name="T83" fmla="*/ 643 h 770"/>
                <a:gd name="T84" fmla="*/ 1574 w 2261"/>
                <a:gd name="T85" fmla="*/ 688 h 770"/>
                <a:gd name="T86" fmla="*/ 1467 w 2261"/>
                <a:gd name="T87" fmla="*/ 723 h 770"/>
                <a:gd name="T88" fmla="*/ 1359 w 2261"/>
                <a:gd name="T89" fmla="*/ 750 h 770"/>
                <a:gd name="T90" fmla="*/ 1245 w 2261"/>
                <a:gd name="T91" fmla="*/ 764 h 770"/>
                <a:gd name="T92" fmla="*/ 1129 w 2261"/>
                <a:gd name="T93" fmla="*/ 770 h 770"/>
                <a:gd name="T94" fmla="*/ 1014 w 2261"/>
                <a:gd name="T95" fmla="*/ 764 h 770"/>
                <a:gd name="T96" fmla="*/ 901 w 2261"/>
                <a:gd name="T97" fmla="*/ 750 h 770"/>
                <a:gd name="T98" fmla="*/ 791 w 2261"/>
                <a:gd name="T99" fmla="*/ 723 h 770"/>
                <a:gd name="T100" fmla="*/ 686 w 2261"/>
                <a:gd name="T101" fmla="*/ 688 h 770"/>
                <a:gd name="T102" fmla="*/ 585 w 2261"/>
                <a:gd name="T103" fmla="*/ 643 h 770"/>
                <a:gd name="T104" fmla="*/ 489 w 2261"/>
                <a:gd name="T105" fmla="*/ 591 h 770"/>
                <a:gd name="T106" fmla="*/ 399 w 2261"/>
                <a:gd name="T107" fmla="*/ 529 h 770"/>
                <a:gd name="T108" fmla="*/ 314 w 2261"/>
                <a:gd name="T109" fmla="*/ 461 h 770"/>
                <a:gd name="T110" fmla="*/ 236 w 2261"/>
                <a:gd name="T111" fmla="*/ 385 h 770"/>
                <a:gd name="T112" fmla="*/ 166 w 2261"/>
                <a:gd name="T113" fmla="*/ 304 h 770"/>
                <a:gd name="T114" fmla="*/ 103 w 2261"/>
                <a:gd name="T115" fmla="*/ 215 h 770"/>
                <a:gd name="T116" fmla="*/ 47 w 2261"/>
                <a:gd name="T117" fmla="*/ 121 h 770"/>
                <a:gd name="T118" fmla="*/ 0 w 2261"/>
                <a:gd name="T119" fmla="*/ 22 h 770"/>
                <a:gd name="T120" fmla="*/ 32 w 2261"/>
                <a:gd name="T121" fmla="*/ 11 h 770"/>
                <a:gd name="T122" fmla="*/ 70 w 2261"/>
                <a:gd name="T123" fmla="*/ 2 h 770"/>
                <a:gd name="T124" fmla="*/ 108 w 2261"/>
                <a:gd name="T125" fmla="*/ 0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61" h="770">
                  <a:moveTo>
                    <a:pt x="108" y="0"/>
                  </a:moveTo>
                  <a:lnTo>
                    <a:pt x="144" y="5"/>
                  </a:lnTo>
                  <a:lnTo>
                    <a:pt x="180" y="18"/>
                  </a:lnTo>
                  <a:lnTo>
                    <a:pt x="213" y="36"/>
                  </a:lnTo>
                  <a:lnTo>
                    <a:pt x="242" y="60"/>
                  </a:lnTo>
                  <a:lnTo>
                    <a:pt x="265" y="90"/>
                  </a:lnTo>
                  <a:lnTo>
                    <a:pt x="325" y="173"/>
                  </a:lnTo>
                  <a:lnTo>
                    <a:pt x="390" y="249"/>
                  </a:lnTo>
                  <a:lnTo>
                    <a:pt x="464" y="318"/>
                  </a:lnTo>
                  <a:lnTo>
                    <a:pt x="544" y="381"/>
                  </a:lnTo>
                  <a:lnTo>
                    <a:pt x="629" y="435"/>
                  </a:lnTo>
                  <a:lnTo>
                    <a:pt x="721" y="481"/>
                  </a:lnTo>
                  <a:lnTo>
                    <a:pt x="817" y="517"/>
                  </a:lnTo>
                  <a:lnTo>
                    <a:pt x="918" y="544"/>
                  </a:lnTo>
                  <a:lnTo>
                    <a:pt x="1023" y="560"/>
                  </a:lnTo>
                  <a:lnTo>
                    <a:pt x="1129" y="566"/>
                  </a:lnTo>
                  <a:lnTo>
                    <a:pt x="1238" y="560"/>
                  </a:lnTo>
                  <a:lnTo>
                    <a:pt x="1342" y="544"/>
                  </a:lnTo>
                  <a:lnTo>
                    <a:pt x="1442" y="517"/>
                  </a:lnTo>
                  <a:lnTo>
                    <a:pt x="1538" y="481"/>
                  </a:lnTo>
                  <a:lnTo>
                    <a:pt x="1630" y="435"/>
                  </a:lnTo>
                  <a:lnTo>
                    <a:pt x="1717" y="381"/>
                  </a:lnTo>
                  <a:lnTo>
                    <a:pt x="1796" y="318"/>
                  </a:lnTo>
                  <a:lnTo>
                    <a:pt x="1868" y="249"/>
                  </a:lnTo>
                  <a:lnTo>
                    <a:pt x="1935" y="173"/>
                  </a:lnTo>
                  <a:lnTo>
                    <a:pt x="1993" y="90"/>
                  </a:lnTo>
                  <a:lnTo>
                    <a:pt x="2017" y="60"/>
                  </a:lnTo>
                  <a:lnTo>
                    <a:pt x="2046" y="36"/>
                  </a:lnTo>
                  <a:lnTo>
                    <a:pt x="2078" y="18"/>
                  </a:lnTo>
                  <a:lnTo>
                    <a:pt x="2114" y="5"/>
                  </a:lnTo>
                  <a:lnTo>
                    <a:pt x="2152" y="0"/>
                  </a:lnTo>
                  <a:lnTo>
                    <a:pt x="2190" y="2"/>
                  </a:lnTo>
                  <a:lnTo>
                    <a:pt x="2228" y="11"/>
                  </a:lnTo>
                  <a:lnTo>
                    <a:pt x="2261" y="22"/>
                  </a:lnTo>
                  <a:lnTo>
                    <a:pt x="2214" y="121"/>
                  </a:lnTo>
                  <a:lnTo>
                    <a:pt x="2158" y="215"/>
                  </a:lnTo>
                  <a:lnTo>
                    <a:pt x="2094" y="304"/>
                  </a:lnTo>
                  <a:lnTo>
                    <a:pt x="2022" y="385"/>
                  </a:lnTo>
                  <a:lnTo>
                    <a:pt x="1944" y="461"/>
                  </a:lnTo>
                  <a:lnTo>
                    <a:pt x="1859" y="529"/>
                  </a:lnTo>
                  <a:lnTo>
                    <a:pt x="1769" y="591"/>
                  </a:lnTo>
                  <a:lnTo>
                    <a:pt x="1673" y="643"/>
                  </a:lnTo>
                  <a:lnTo>
                    <a:pt x="1574" y="688"/>
                  </a:lnTo>
                  <a:lnTo>
                    <a:pt x="1467" y="723"/>
                  </a:lnTo>
                  <a:lnTo>
                    <a:pt x="1359" y="750"/>
                  </a:lnTo>
                  <a:lnTo>
                    <a:pt x="1245" y="764"/>
                  </a:lnTo>
                  <a:lnTo>
                    <a:pt x="1129" y="770"/>
                  </a:lnTo>
                  <a:lnTo>
                    <a:pt x="1014" y="764"/>
                  </a:lnTo>
                  <a:lnTo>
                    <a:pt x="901" y="750"/>
                  </a:lnTo>
                  <a:lnTo>
                    <a:pt x="791" y="723"/>
                  </a:lnTo>
                  <a:lnTo>
                    <a:pt x="686" y="688"/>
                  </a:lnTo>
                  <a:lnTo>
                    <a:pt x="585" y="643"/>
                  </a:lnTo>
                  <a:lnTo>
                    <a:pt x="489" y="591"/>
                  </a:lnTo>
                  <a:lnTo>
                    <a:pt x="399" y="529"/>
                  </a:lnTo>
                  <a:lnTo>
                    <a:pt x="314" y="461"/>
                  </a:lnTo>
                  <a:lnTo>
                    <a:pt x="236" y="385"/>
                  </a:lnTo>
                  <a:lnTo>
                    <a:pt x="166" y="304"/>
                  </a:lnTo>
                  <a:lnTo>
                    <a:pt x="103" y="215"/>
                  </a:lnTo>
                  <a:lnTo>
                    <a:pt x="47" y="121"/>
                  </a:lnTo>
                  <a:lnTo>
                    <a:pt x="0" y="22"/>
                  </a:lnTo>
                  <a:lnTo>
                    <a:pt x="32" y="11"/>
                  </a:lnTo>
                  <a:lnTo>
                    <a:pt x="70" y="2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ABE69"/>
            </a:solidFill>
            <a:ln w="0">
              <a:solidFill>
                <a:srgbClr val="8ABE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97"/>
            <p:cNvSpPr>
              <a:spLocks/>
            </p:cNvSpPr>
            <p:nvPr/>
          </p:nvSpPr>
          <p:spPr bwMode="auto">
            <a:xfrm>
              <a:off x="6073" y="3666"/>
              <a:ext cx="103" cy="102"/>
            </a:xfrm>
            <a:custGeom>
              <a:avLst/>
              <a:gdLst>
                <a:gd name="T0" fmla="*/ 101 w 204"/>
                <a:gd name="T1" fmla="*/ 0 h 205"/>
                <a:gd name="T2" fmla="*/ 134 w 204"/>
                <a:gd name="T3" fmla="*/ 6 h 205"/>
                <a:gd name="T4" fmla="*/ 163 w 204"/>
                <a:gd name="T5" fmla="*/ 20 h 205"/>
                <a:gd name="T6" fmla="*/ 184 w 204"/>
                <a:gd name="T7" fmla="*/ 42 h 205"/>
                <a:gd name="T8" fmla="*/ 199 w 204"/>
                <a:gd name="T9" fmla="*/ 69 h 205"/>
                <a:gd name="T10" fmla="*/ 204 w 204"/>
                <a:gd name="T11" fmla="*/ 101 h 205"/>
                <a:gd name="T12" fmla="*/ 199 w 204"/>
                <a:gd name="T13" fmla="*/ 134 h 205"/>
                <a:gd name="T14" fmla="*/ 184 w 204"/>
                <a:gd name="T15" fmla="*/ 163 h 205"/>
                <a:gd name="T16" fmla="*/ 163 w 204"/>
                <a:gd name="T17" fmla="*/ 185 h 205"/>
                <a:gd name="T18" fmla="*/ 134 w 204"/>
                <a:gd name="T19" fmla="*/ 199 h 205"/>
                <a:gd name="T20" fmla="*/ 101 w 204"/>
                <a:gd name="T21" fmla="*/ 205 h 205"/>
                <a:gd name="T22" fmla="*/ 69 w 204"/>
                <a:gd name="T23" fmla="*/ 199 h 205"/>
                <a:gd name="T24" fmla="*/ 42 w 204"/>
                <a:gd name="T25" fmla="*/ 185 h 205"/>
                <a:gd name="T26" fmla="*/ 20 w 204"/>
                <a:gd name="T27" fmla="*/ 163 h 205"/>
                <a:gd name="T28" fmla="*/ 5 w 204"/>
                <a:gd name="T29" fmla="*/ 134 h 205"/>
                <a:gd name="T30" fmla="*/ 0 w 204"/>
                <a:gd name="T31" fmla="*/ 101 h 205"/>
                <a:gd name="T32" fmla="*/ 5 w 204"/>
                <a:gd name="T33" fmla="*/ 69 h 205"/>
                <a:gd name="T34" fmla="*/ 20 w 204"/>
                <a:gd name="T35" fmla="*/ 42 h 205"/>
                <a:gd name="T36" fmla="*/ 42 w 204"/>
                <a:gd name="T37" fmla="*/ 20 h 205"/>
                <a:gd name="T38" fmla="*/ 69 w 204"/>
                <a:gd name="T39" fmla="*/ 6 h 205"/>
                <a:gd name="T40" fmla="*/ 101 w 204"/>
                <a:gd name="T4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5">
                  <a:moveTo>
                    <a:pt x="101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2"/>
                  </a:lnTo>
                  <a:lnTo>
                    <a:pt x="199" y="69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4" y="163"/>
                  </a:lnTo>
                  <a:lnTo>
                    <a:pt x="163" y="185"/>
                  </a:lnTo>
                  <a:lnTo>
                    <a:pt x="134" y="199"/>
                  </a:lnTo>
                  <a:lnTo>
                    <a:pt x="101" y="205"/>
                  </a:lnTo>
                  <a:lnTo>
                    <a:pt x="69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5" y="134"/>
                  </a:lnTo>
                  <a:lnTo>
                    <a:pt x="0" y="101"/>
                  </a:lnTo>
                  <a:lnTo>
                    <a:pt x="5" y="69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69" y="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98"/>
            <p:cNvSpPr>
              <a:spLocks/>
            </p:cNvSpPr>
            <p:nvPr/>
          </p:nvSpPr>
          <p:spPr bwMode="auto">
            <a:xfrm>
              <a:off x="5664" y="3666"/>
              <a:ext cx="102" cy="102"/>
            </a:xfrm>
            <a:custGeom>
              <a:avLst/>
              <a:gdLst>
                <a:gd name="T0" fmla="*/ 101 w 204"/>
                <a:gd name="T1" fmla="*/ 0 h 205"/>
                <a:gd name="T2" fmla="*/ 134 w 204"/>
                <a:gd name="T3" fmla="*/ 6 h 205"/>
                <a:gd name="T4" fmla="*/ 163 w 204"/>
                <a:gd name="T5" fmla="*/ 20 h 205"/>
                <a:gd name="T6" fmla="*/ 185 w 204"/>
                <a:gd name="T7" fmla="*/ 42 h 205"/>
                <a:gd name="T8" fmla="*/ 199 w 204"/>
                <a:gd name="T9" fmla="*/ 69 h 205"/>
                <a:gd name="T10" fmla="*/ 204 w 204"/>
                <a:gd name="T11" fmla="*/ 101 h 205"/>
                <a:gd name="T12" fmla="*/ 199 w 204"/>
                <a:gd name="T13" fmla="*/ 134 h 205"/>
                <a:gd name="T14" fmla="*/ 185 w 204"/>
                <a:gd name="T15" fmla="*/ 163 h 205"/>
                <a:gd name="T16" fmla="*/ 163 w 204"/>
                <a:gd name="T17" fmla="*/ 185 h 205"/>
                <a:gd name="T18" fmla="*/ 134 w 204"/>
                <a:gd name="T19" fmla="*/ 199 h 205"/>
                <a:gd name="T20" fmla="*/ 101 w 204"/>
                <a:gd name="T21" fmla="*/ 205 h 205"/>
                <a:gd name="T22" fmla="*/ 69 w 204"/>
                <a:gd name="T23" fmla="*/ 199 h 205"/>
                <a:gd name="T24" fmla="*/ 42 w 204"/>
                <a:gd name="T25" fmla="*/ 185 h 205"/>
                <a:gd name="T26" fmla="*/ 20 w 204"/>
                <a:gd name="T27" fmla="*/ 163 h 205"/>
                <a:gd name="T28" fmla="*/ 6 w 204"/>
                <a:gd name="T29" fmla="*/ 134 h 205"/>
                <a:gd name="T30" fmla="*/ 0 w 204"/>
                <a:gd name="T31" fmla="*/ 101 h 205"/>
                <a:gd name="T32" fmla="*/ 6 w 204"/>
                <a:gd name="T33" fmla="*/ 69 h 205"/>
                <a:gd name="T34" fmla="*/ 20 w 204"/>
                <a:gd name="T35" fmla="*/ 42 h 205"/>
                <a:gd name="T36" fmla="*/ 42 w 204"/>
                <a:gd name="T37" fmla="*/ 20 h 205"/>
                <a:gd name="T38" fmla="*/ 69 w 204"/>
                <a:gd name="T39" fmla="*/ 6 h 205"/>
                <a:gd name="T40" fmla="*/ 101 w 204"/>
                <a:gd name="T4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5">
                  <a:moveTo>
                    <a:pt x="101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5" y="42"/>
                  </a:lnTo>
                  <a:lnTo>
                    <a:pt x="199" y="69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5" y="163"/>
                  </a:lnTo>
                  <a:lnTo>
                    <a:pt x="163" y="185"/>
                  </a:lnTo>
                  <a:lnTo>
                    <a:pt x="134" y="199"/>
                  </a:lnTo>
                  <a:lnTo>
                    <a:pt x="101" y="205"/>
                  </a:lnTo>
                  <a:lnTo>
                    <a:pt x="69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4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69" y="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99"/>
            <p:cNvSpPr>
              <a:spLocks/>
            </p:cNvSpPr>
            <p:nvPr/>
          </p:nvSpPr>
          <p:spPr bwMode="auto">
            <a:xfrm>
              <a:off x="6483" y="3666"/>
              <a:ext cx="102" cy="102"/>
            </a:xfrm>
            <a:custGeom>
              <a:avLst/>
              <a:gdLst>
                <a:gd name="T0" fmla="*/ 101 w 204"/>
                <a:gd name="T1" fmla="*/ 0 h 205"/>
                <a:gd name="T2" fmla="*/ 133 w 204"/>
                <a:gd name="T3" fmla="*/ 6 h 205"/>
                <a:gd name="T4" fmla="*/ 162 w 204"/>
                <a:gd name="T5" fmla="*/ 20 h 205"/>
                <a:gd name="T6" fmla="*/ 184 w 204"/>
                <a:gd name="T7" fmla="*/ 42 h 205"/>
                <a:gd name="T8" fmla="*/ 199 w 204"/>
                <a:gd name="T9" fmla="*/ 69 h 205"/>
                <a:gd name="T10" fmla="*/ 204 w 204"/>
                <a:gd name="T11" fmla="*/ 101 h 205"/>
                <a:gd name="T12" fmla="*/ 199 w 204"/>
                <a:gd name="T13" fmla="*/ 134 h 205"/>
                <a:gd name="T14" fmla="*/ 184 w 204"/>
                <a:gd name="T15" fmla="*/ 163 h 205"/>
                <a:gd name="T16" fmla="*/ 162 w 204"/>
                <a:gd name="T17" fmla="*/ 185 h 205"/>
                <a:gd name="T18" fmla="*/ 133 w 204"/>
                <a:gd name="T19" fmla="*/ 199 h 205"/>
                <a:gd name="T20" fmla="*/ 101 w 204"/>
                <a:gd name="T21" fmla="*/ 205 h 205"/>
                <a:gd name="T22" fmla="*/ 68 w 204"/>
                <a:gd name="T23" fmla="*/ 199 h 205"/>
                <a:gd name="T24" fmla="*/ 41 w 204"/>
                <a:gd name="T25" fmla="*/ 185 h 205"/>
                <a:gd name="T26" fmla="*/ 20 w 204"/>
                <a:gd name="T27" fmla="*/ 163 h 205"/>
                <a:gd name="T28" fmla="*/ 3 w 204"/>
                <a:gd name="T29" fmla="*/ 134 h 205"/>
                <a:gd name="T30" fmla="*/ 0 w 204"/>
                <a:gd name="T31" fmla="*/ 101 h 205"/>
                <a:gd name="T32" fmla="*/ 3 w 204"/>
                <a:gd name="T33" fmla="*/ 69 h 205"/>
                <a:gd name="T34" fmla="*/ 20 w 204"/>
                <a:gd name="T35" fmla="*/ 42 h 205"/>
                <a:gd name="T36" fmla="*/ 41 w 204"/>
                <a:gd name="T37" fmla="*/ 20 h 205"/>
                <a:gd name="T38" fmla="*/ 68 w 204"/>
                <a:gd name="T39" fmla="*/ 6 h 205"/>
                <a:gd name="T40" fmla="*/ 101 w 204"/>
                <a:gd name="T4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5">
                  <a:moveTo>
                    <a:pt x="101" y="0"/>
                  </a:moveTo>
                  <a:lnTo>
                    <a:pt x="133" y="6"/>
                  </a:lnTo>
                  <a:lnTo>
                    <a:pt x="162" y="20"/>
                  </a:lnTo>
                  <a:lnTo>
                    <a:pt x="184" y="42"/>
                  </a:lnTo>
                  <a:lnTo>
                    <a:pt x="199" y="69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4" y="163"/>
                  </a:lnTo>
                  <a:lnTo>
                    <a:pt x="162" y="185"/>
                  </a:lnTo>
                  <a:lnTo>
                    <a:pt x="133" y="199"/>
                  </a:lnTo>
                  <a:lnTo>
                    <a:pt x="101" y="205"/>
                  </a:lnTo>
                  <a:lnTo>
                    <a:pt x="68" y="199"/>
                  </a:lnTo>
                  <a:lnTo>
                    <a:pt x="41" y="185"/>
                  </a:lnTo>
                  <a:lnTo>
                    <a:pt x="20" y="163"/>
                  </a:lnTo>
                  <a:lnTo>
                    <a:pt x="3" y="134"/>
                  </a:lnTo>
                  <a:lnTo>
                    <a:pt x="0" y="101"/>
                  </a:lnTo>
                  <a:lnTo>
                    <a:pt x="3" y="69"/>
                  </a:lnTo>
                  <a:lnTo>
                    <a:pt x="20" y="42"/>
                  </a:lnTo>
                  <a:lnTo>
                    <a:pt x="41" y="20"/>
                  </a:lnTo>
                  <a:lnTo>
                    <a:pt x="68" y="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200"/>
            <p:cNvSpPr>
              <a:spLocks/>
            </p:cNvSpPr>
            <p:nvPr/>
          </p:nvSpPr>
          <p:spPr bwMode="auto">
            <a:xfrm>
              <a:off x="6278" y="3666"/>
              <a:ext cx="102" cy="102"/>
            </a:xfrm>
            <a:custGeom>
              <a:avLst/>
              <a:gdLst>
                <a:gd name="T0" fmla="*/ 103 w 205"/>
                <a:gd name="T1" fmla="*/ 0 h 205"/>
                <a:gd name="T2" fmla="*/ 136 w 205"/>
                <a:gd name="T3" fmla="*/ 6 h 205"/>
                <a:gd name="T4" fmla="*/ 163 w 205"/>
                <a:gd name="T5" fmla="*/ 20 h 205"/>
                <a:gd name="T6" fmla="*/ 185 w 205"/>
                <a:gd name="T7" fmla="*/ 42 h 205"/>
                <a:gd name="T8" fmla="*/ 199 w 205"/>
                <a:gd name="T9" fmla="*/ 69 h 205"/>
                <a:gd name="T10" fmla="*/ 205 w 205"/>
                <a:gd name="T11" fmla="*/ 101 h 205"/>
                <a:gd name="T12" fmla="*/ 199 w 205"/>
                <a:gd name="T13" fmla="*/ 134 h 205"/>
                <a:gd name="T14" fmla="*/ 185 w 205"/>
                <a:gd name="T15" fmla="*/ 163 h 205"/>
                <a:gd name="T16" fmla="*/ 163 w 205"/>
                <a:gd name="T17" fmla="*/ 185 h 205"/>
                <a:gd name="T18" fmla="*/ 136 w 205"/>
                <a:gd name="T19" fmla="*/ 199 h 205"/>
                <a:gd name="T20" fmla="*/ 103 w 205"/>
                <a:gd name="T21" fmla="*/ 205 h 205"/>
                <a:gd name="T22" fmla="*/ 71 w 205"/>
                <a:gd name="T23" fmla="*/ 199 h 205"/>
                <a:gd name="T24" fmla="*/ 42 w 205"/>
                <a:gd name="T25" fmla="*/ 185 h 205"/>
                <a:gd name="T26" fmla="*/ 20 w 205"/>
                <a:gd name="T27" fmla="*/ 163 h 205"/>
                <a:gd name="T28" fmla="*/ 6 w 205"/>
                <a:gd name="T29" fmla="*/ 134 h 205"/>
                <a:gd name="T30" fmla="*/ 0 w 205"/>
                <a:gd name="T31" fmla="*/ 101 h 205"/>
                <a:gd name="T32" fmla="*/ 6 w 205"/>
                <a:gd name="T33" fmla="*/ 69 h 205"/>
                <a:gd name="T34" fmla="*/ 20 w 205"/>
                <a:gd name="T35" fmla="*/ 42 h 205"/>
                <a:gd name="T36" fmla="*/ 42 w 205"/>
                <a:gd name="T37" fmla="*/ 20 h 205"/>
                <a:gd name="T38" fmla="*/ 71 w 205"/>
                <a:gd name="T39" fmla="*/ 6 h 205"/>
                <a:gd name="T40" fmla="*/ 103 w 205"/>
                <a:gd name="T4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5" h="205">
                  <a:moveTo>
                    <a:pt x="103" y="0"/>
                  </a:moveTo>
                  <a:lnTo>
                    <a:pt x="136" y="6"/>
                  </a:lnTo>
                  <a:lnTo>
                    <a:pt x="163" y="20"/>
                  </a:lnTo>
                  <a:lnTo>
                    <a:pt x="185" y="42"/>
                  </a:lnTo>
                  <a:lnTo>
                    <a:pt x="199" y="69"/>
                  </a:lnTo>
                  <a:lnTo>
                    <a:pt x="205" y="101"/>
                  </a:lnTo>
                  <a:lnTo>
                    <a:pt x="199" y="134"/>
                  </a:lnTo>
                  <a:lnTo>
                    <a:pt x="185" y="163"/>
                  </a:lnTo>
                  <a:lnTo>
                    <a:pt x="163" y="185"/>
                  </a:lnTo>
                  <a:lnTo>
                    <a:pt x="136" y="199"/>
                  </a:lnTo>
                  <a:lnTo>
                    <a:pt x="103" y="205"/>
                  </a:lnTo>
                  <a:lnTo>
                    <a:pt x="71" y="199"/>
                  </a:lnTo>
                  <a:lnTo>
                    <a:pt x="42" y="185"/>
                  </a:lnTo>
                  <a:lnTo>
                    <a:pt x="20" y="163"/>
                  </a:lnTo>
                  <a:lnTo>
                    <a:pt x="6" y="134"/>
                  </a:lnTo>
                  <a:lnTo>
                    <a:pt x="0" y="101"/>
                  </a:lnTo>
                  <a:lnTo>
                    <a:pt x="6" y="69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1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01"/>
            <p:cNvSpPr>
              <a:spLocks/>
            </p:cNvSpPr>
            <p:nvPr/>
          </p:nvSpPr>
          <p:spPr bwMode="auto">
            <a:xfrm>
              <a:off x="5868" y="3666"/>
              <a:ext cx="102" cy="102"/>
            </a:xfrm>
            <a:custGeom>
              <a:avLst/>
              <a:gdLst>
                <a:gd name="T0" fmla="*/ 103 w 204"/>
                <a:gd name="T1" fmla="*/ 0 h 205"/>
                <a:gd name="T2" fmla="*/ 135 w 204"/>
                <a:gd name="T3" fmla="*/ 6 h 205"/>
                <a:gd name="T4" fmla="*/ 162 w 204"/>
                <a:gd name="T5" fmla="*/ 20 h 205"/>
                <a:gd name="T6" fmla="*/ 184 w 204"/>
                <a:gd name="T7" fmla="*/ 42 h 205"/>
                <a:gd name="T8" fmla="*/ 199 w 204"/>
                <a:gd name="T9" fmla="*/ 69 h 205"/>
                <a:gd name="T10" fmla="*/ 204 w 204"/>
                <a:gd name="T11" fmla="*/ 101 h 205"/>
                <a:gd name="T12" fmla="*/ 199 w 204"/>
                <a:gd name="T13" fmla="*/ 134 h 205"/>
                <a:gd name="T14" fmla="*/ 184 w 204"/>
                <a:gd name="T15" fmla="*/ 163 h 205"/>
                <a:gd name="T16" fmla="*/ 162 w 204"/>
                <a:gd name="T17" fmla="*/ 185 h 205"/>
                <a:gd name="T18" fmla="*/ 135 w 204"/>
                <a:gd name="T19" fmla="*/ 199 h 205"/>
                <a:gd name="T20" fmla="*/ 103 w 204"/>
                <a:gd name="T21" fmla="*/ 205 h 205"/>
                <a:gd name="T22" fmla="*/ 70 w 204"/>
                <a:gd name="T23" fmla="*/ 199 h 205"/>
                <a:gd name="T24" fmla="*/ 41 w 204"/>
                <a:gd name="T25" fmla="*/ 185 h 205"/>
                <a:gd name="T26" fmla="*/ 20 w 204"/>
                <a:gd name="T27" fmla="*/ 163 h 205"/>
                <a:gd name="T28" fmla="*/ 5 w 204"/>
                <a:gd name="T29" fmla="*/ 134 h 205"/>
                <a:gd name="T30" fmla="*/ 0 w 204"/>
                <a:gd name="T31" fmla="*/ 101 h 205"/>
                <a:gd name="T32" fmla="*/ 5 w 204"/>
                <a:gd name="T33" fmla="*/ 69 h 205"/>
                <a:gd name="T34" fmla="*/ 20 w 204"/>
                <a:gd name="T35" fmla="*/ 42 h 205"/>
                <a:gd name="T36" fmla="*/ 41 w 204"/>
                <a:gd name="T37" fmla="*/ 20 h 205"/>
                <a:gd name="T38" fmla="*/ 70 w 204"/>
                <a:gd name="T39" fmla="*/ 6 h 205"/>
                <a:gd name="T40" fmla="*/ 103 w 204"/>
                <a:gd name="T41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5">
                  <a:moveTo>
                    <a:pt x="103" y="0"/>
                  </a:moveTo>
                  <a:lnTo>
                    <a:pt x="135" y="6"/>
                  </a:lnTo>
                  <a:lnTo>
                    <a:pt x="162" y="20"/>
                  </a:lnTo>
                  <a:lnTo>
                    <a:pt x="184" y="42"/>
                  </a:lnTo>
                  <a:lnTo>
                    <a:pt x="199" y="69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4" y="163"/>
                  </a:lnTo>
                  <a:lnTo>
                    <a:pt x="162" y="185"/>
                  </a:lnTo>
                  <a:lnTo>
                    <a:pt x="135" y="199"/>
                  </a:lnTo>
                  <a:lnTo>
                    <a:pt x="103" y="205"/>
                  </a:lnTo>
                  <a:lnTo>
                    <a:pt x="70" y="199"/>
                  </a:lnTo>
                  <a:lnTo>
                    <a:pt x="41" y="185"/>
                  </a:lnTo>
                  <a:lnTo>
                    <a:pt x="20" y="163"/>
                  </a:lnTo>
                  <a:lnTo>
                    <a:pt x="5" y="134"/>
                  </a:lnTo>
                  <a:lnTo>
                    <a:pt x="0" y="101"/>
                  </a:lnTo>
                  <a:lnTo>
                    <a:pt x="5" y="69"/>
                  </a:lnTo>
                  <a:lnTo>
                    <a:pt x="20" y="42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202"/>
            <p:cNvSpPr>
              <a:spLocks/>
            </p:cNvSpPr>
            <p:nvPr/>
          </p:nvSpPr>
          <p:spPr bwMode="auto">
            <a:xfrm>
              <a:off x="6176" y="3512"/>
              <a:ext cx="102" cy="102"/>
            </a:xfrm>
            <a:custGeom>
              <a:avLst/>
              <a:gdLst>
                <a:gd name="T0" fmla="*/ 101 w 204"/>
                <a:gd name="T1" fmla="*/ 0 h 204"/>
                <a:gd name="T2" fmla="*/ 134 w 204"/>
                <a:gd name="T3" fmla="*/ 5 h 204"/>
                <a:gd name="T4" fmla="*/ 163 w 204"/>
                <a:gd name="T5" fmla="*/ 20 h 204"/>
                <a:gd name="T6" fmla="*/ 185 w 204"/>
                <a:gd name="T7" fmla="*/ 42 h 204"/>
                <a:gd name="T8" fmla="*/ 199 w 204"/>
                <a:gd name="T9" fmla="*/ 71 h 204"/>
                <a:gd name="T10" fmla="*/ 204 w 204"/>
                <a:gd name="T11" fmla="*/ 101 h 204"/>
                <a:gd name="T12" fmla="*/ 199 w 204"/>
                <a:gd name="T13" fmla="*/ 134 h 204"/>
                <a:gd name="T14" fmla="*/ 185 w 204"/>
                <a:gd name="T15" fmla="*/ 163 h 204"/>
                <a:gd name="T16" fmla="*/ 163 w 204"/>
                <a:gd name="T17" fmla="*/ 184 h 204"/>
                <a:gd name="T18" fmla="*/ 134 w 204"/>
                <a:gd name="T19" fmla="*/ 199 h 204"/>
                <a:gd name="T20" fmla="*/ 101 w 204"/>
                <a:gd name="T21" fmla="*/ 204 h 204"/>
                <a:gd name="T22" fmla="*/ 71 w 204"/>
                <a:gd name="T23" fmla="*/ 199 h 204"/>
                <a:gd name="T24" fmla="*/ 42 w 204"/>
                <a:gd name="T25" fmla="*/ 184 h 204"/>
                <a:gd name="T26" fmla="*/ 20 w 204"/>
                <a:gd name="T27" fmla="*/ 163 h 204"/>
                <a:gd name="T28" fmla="*/ 6 w 204"/>
                <a:gd name="T29" fmla="*/ 134 h 204"/>
                <a:gd name="T30" fmla="*/ 0 w 204"/>
                <a:gd name="T31" fmla="*/ 101 h 204"/>
                <a:gd name="T32" fmla="*/ 6 w 204"/>
                <a:gd name="T33" fmla="*/ 71 h 204"/>
                <a:gd name="T34" fmla="*/ 20 w 204"/>
                <a:gd name="T35" fmla="*/ 42 h 204"/>
                <a:gd name="T36" fmla="*/ 42 w 204"/>
                <a:gd name="T37" fmla="*/ 20 h 204"/>
                <a:gd name="T38" fmla="*/ 71 w 204"/>
                <a:gd name="T39" fmla="*/ 5 h 204"/>
                <a:gd name="T40" fmla="*/ 101 w 204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4">
                  <a:moveTo>
                    <a:pt x="101" y="0"/>
                  </a:moveTo>
                  <a:lnTo>
                    <a:pt x="134" y="5"/>
                  </a:lnTo>
                  <a:lnTo>
                    <a:pt x="163" y="20"/>
                  </a:lnTo>
                  <a:lnTo>
                    <a:pt x="185" y="42"/>
                  </a:lnTo>
                  <a:lnTo>
                    <a:pt x="199" y="71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5" y="163"/>
                  </a:lnTo>
                  <a:lnTo>
                    <a:pt x="163" y="184"/>
                  </a:lnTo>
                  <a:lnTo>
                    <a:pt x="134" y="199"/>
                  </a:lnTo>
                  <a:lnTo>
                    <a:pt x="101" y="204"/>
                  </a:lnTo>
                  <a:lnTo>
                    <a:pt x="71" y="199"/>
                  </a:lnTo>
                  <a:lnTo>
                    <a:pt x="42" y="184"/>
                  </a:lnTo>
                  <a:lnTo>
                    <a:pt x="20" y="163"/>
                  </a:lnTo>
                  <a:lnTo>
                    <a:pt x="6" y="134"/>
                  </a:lnTo>
                  <a:lnTo>
                    <a:pt x="0" y="101"/>
                  </a:lnTo>
                  <a:lnTo>
                    <a:pt x="6" y="71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1" y="5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03"/>
            <p:cNvSpPr>
              <a:spLocks/>
            </p:cNvSpPr>
            <p:nvPr/>
          </p:nvSpPr>
          <p:spPr bwMode="auto">
            <a:xfrm>
              <a:off x="5766" y="3512"/>
              <a:ext cx="102" cy="102"/>
            </a:xfrm>
            <a:custGeom>
              <a:avLst/>
              <a:gdLst>
                <a:gd name="T0" fmla="*/ 103 w 205"/>
                <a:gd name="T1" fmla="*/ 0 h 204"/>
                <a:gd name="T2" fmla="*/ 134 w 205"/>
                <a:gd name="T3" fmla="*/ 5 h 204"/>
                <a:gd name="T4" fmla="*/ 163 w 205"/>
                <a:gd name="T5" fmla="*/ 20 h 204"/>
                <a:gd name="T6" fmla="*/ 185 w 205"/>
                <a:gd name="T7" fmla="*/ 42 h 204"/>
                <a:gd name="T8" fmla="*/ 199 w 205"/>
                <a:gd name="T9" fmla="*/ 71 h 204"/>
                <a:gd name="T10" fmla="*/ 205 w 205"/>
                <a:gd name="T11" fmla="*/ 101 h 204"/>
                <a:gd name="T12" fmla="*/ 199 w 205"/>
                <a:gd name="T13" fmla="*/ 134 h 204"/>
                <a:gd name="T14" fmla="*/ 185 w 205"/>
                <a:gd name="T15" fmla="*/ 163 h 204"/>
                <a:gd name="T16" fmla="*/ 163 w 205"/>
                <a:gd name="T17" fmla="*/ 184 h 204"/>
                <a:gd name="T18" fmla="*/ 134 w 205"/>
                <a:gd name="T19" fmla="*/ 199 h 204"/>
                <a:gd name="T20" fmla="*/ 103 w 205"/>
                <a:gd name="T21" fmla="*/ 204 h 204"/>
                <a:gd name="T22" fmla="*/ 71 w 205"/>
                <a:gd name="T23" fmla="*/ 199 h 204"/>
                <a:gd name="T24" fmla="*/ 42 w 205"/>
                <a:gd name="T25" fmla="*/ 184 h 204"/>
                <a:gd name="T26" fmla="*/ 20 w 205"/>
                <a:gd name="T27" fmla="*/ 163 h 204"/>
                <a:gd name="T28" fmla="*/ 6 w 205"/>
                <a:gd name="T29" fmla="*/ 134 h 204"/>
                <a:gd name="T30" fmla="*/ 0 w 205"/>
                <a:gd name="T31" fmla="*/ 101 h 204"/>
                <a:gd name="T32" fmla="*/ 6 w 205"/>
                <a:gd name="T33" fmla="*/ 71 h 204"/>
                <a:gd name="T34" fmla="*/ 20 w 205"/>
                <a:gd name="T35" fmla="*/ 42 h 204"/>
                <a:gd name="T36" fmla="*/ 42 w 205"/>
                <a:gd name="T37" fmla="*/ 20 h 204"/>
                <a:gd name="T38" fmla="*/ 71 w 205"/>
                <a:gd name="T39" fmla="*/ 5 h 204"/>
                <a:gd name="T40" fmla="*/ 103 w 205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5" h="204">
                  <a:moveTo>
                    <a:pt x="103" y="0"/>
                  </a:moveTo>
                  <a:lnTo>
                    <a:pt x="134" y="5"/>
                  </a:lnTo>
                  <a:lnTo>
                    <a:pt x="163" y="20"/>
                  </a:lnTo>
                  <a:lnTo>
                    <a:pt x="185" y="42"/>
                  </a:lnTo>
                  <a:lnTo>
                    <a:pt x="199" y="71"/>
                  </a:lnTo>
                  <a:lnTo>
                    <a:pt x="205" y="101"/>
                  </a:lnTo>
                  <a:lnTo>
                    <a:pt x="199" y="134"/>
                  </a:lnTo>
                  <a:lnTo>
                    <a:pt x="185" y="163"/>
                  </a:lnTo>
                  <a:lnTo>
                    <a:pt x="163" y="184"/>
                  </a:lnTo>
                  <a:lnTo>
                    <a:pt x="134" y="199"/>
                  </a:lnTo>
                  <a:lnTo>
                    <a:pt x="103" y="204"/>
                  </a:lnTo>
                  <a:lnTo>
                    <a:pt x="71" y="199"/>
                  </a:lnTo>
                  <a:lnTo>
                    <a:pt x="42" y="184"/>
                  </a:lnTo>
                  <a:lnTo>
                    <a:pt x="20" y="163"/>
                  </a:lnTo>
                  <a:lnTo>
                    <a:pt x="6" y="134"/>
                  </a:lnTo>
                  <a:lnTo>
                    <a:pt x="0" y="101"/>
                  </a:lnTo>
                  <a:lnTo>
                    <a:pt x="6" y="71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1" y="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204"/>
            <p:cNvSpPr>
              <a:spLocks/>
            </p:cNvSpPr>
            <p:nvPr/>
          </p:nvSpPr>
          <p:spPr bwMode="auto">
            <a:xfrm>
              <a:off x="6585" y="3512"/>
              <a:ext cx="102" cy="102"/>
            </a:xfrm>
            <a:custGeom>
              <a:avLst/>
              <a:gdLst>
                <a:gd name="T0" fmla="*/ 101 w 204"/>
                <a:gd name="T1" fmla="*/ 0 h 204"/>
                <a:gd name="T2" fmla="*/ 134 w 204"/>
                <a:gd name="T3" fmla="*/ 5 h 204"/>
                <a:gd name="T4" fmla="*/ 163 w 204"/>
                <a:gd name="T5" fmla="*/ 20 h 204"/>
                <a:gd name="T6" fmla="*/ 184 w 204"/>
                <a:gd name="T7" fmla="*/ 42 h 204"/>
                <a:gd name="T8" fmla="*/ 199 w 204"/>
                <a:gd name="T9" fmla="*/ 71 h 204"/>
                <a:gd name="T10" fmla="*/ 204 w 204"/>
                <a:gd name="T11" fmla="*/ 101 h 204"/>
                <a:gd name="T12" fmla="*/ 199 w 204"/>
                <a:gd name="T13" fmla="*/ 134 h 204"/>
                <a:gd name="T14" fmla="*/ 184 w 204"/>
                <a:gd name="T15" fmla="*/ 163 h 204"/>
                <a:gd name="T16" fmla="*/ 163 w 204"/>
                <a:gd name="T17" fmla="*/ 184 h 204"/>
                <a:gd name="T18" fmla="*/ 134 w 204"/>
                <a:gd name="T19" fmla="*/ 199 h 204"/>
                <a:gd name="T20" fmla="*/ 101 w 204"/>
                <a:gd name="T21" fmla="*/ 204 h 204"/>
                <a:gd name="T22" fmla="*/ 70 w 204"/>
                <a:gd name="T23" fmla="*/ 199 h 204"/>
                <a:gd name="T24" fmla="*/ 42 w 204"/>
                <a:gd name="T25" fmla="*/ 184 h 204"/>
                <a:gd name="T26" fmla="*/ 20 w 204"/>
                <a:gd name="T27" fmla="*/ 163 h 204"/>
                <a:gd name="T28" fmla="*/ 5 w 204"/>
                <a:gd name="T29" fmla="*/ 134 h 204"/>
                <a:gd name="T30" fmla="*/ 0 w 204"/>
                <a:gd name="T31" fmla="*/ 101 h 204"/>
                <a:gd name="T32" fmla="*/ 5 w 204"/>
                <a:gd name="T33" fmla="*/ 71 h 204"/>
                <a:gd name="T34" fmla="*/ 20 w 204"/>
                <a:gd name="T35" fmla="*/ 42 h 204"/>
                <a:gd name="T36" fmla="*/ 42 w 204"/>
                <a:gd name="T37" fmla="*/ 20 h 204"/>
                <a:gd name="T38" fmla="*/ 70 w 204"/>
                <a:gd name="T39" fmla="*/ 5 h 204"/>
                <a:gd name="T40" fmla="*/ 101 w 204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4" h="204">
                  <a:moveTo>
                    <a:pt x="101" y="0"/>
                  </a:moveTo>
                  <a:lnTo>
                    <a:pt x="134" y="5"/>
                  </a:lnTo>
                  <a:lnTo>
                    <a:pt x="163" y="20"/>
                  </a:lnTo>
                  <a:lnTo>
                    <a:pt x="184" y="42"/>
                  </a:lnTo>
                  <a:lnTo>
                    <a:pt x="199" y="71"/>
                  </a:lnTo>
                  <a:lnTo>
                    <a:pt x="204" y="101"/>
                  </a:lnTo>
                  <a:lnTo>
                    <a:pt x="199" y="134"/>
                  </a:lnTo>
                  <a:lnTo>
                    <a:pt x="184" y="163"/>
                  </a:lnTo>
                  <a:lnTo>
                    <a:pt x="163" y="184"/>
                  </a:lnTo>
                  <a:lnTo>
                    <a:pt x="134" y="199"/>
                  </a:lnTo>
                  <a:lnTo>
                    <a:pt x="101" y="204"/>
                  </a:lnTo>
                  <a:lnTo>
                    <a:pt x="70" y="199"/>
                  </a:lnTo>
                  <a:lnTo>
                    <a:pt x="42" y="184"/>
                  </a:lnTo>
                  <a:lnTo>
                    <a:pt x="20" y="163"/>
                  </a:lnTo>
                  <a:lnTo>
                    <a:pt x="5" y="134"/>
                  </a:lnTo>
                  <a:lnTo>
                    <a:pt x="0" y="101"/>
                  </a:lnTo>
                  <a:lnTo>
                    <a:pt x="5" y="71"/>
                  </a:lnTo>
                  <a:lnTo>
                    <a:pt x="20" y="42"/>
                  </a:lnTo>
                  <a:lnTo>
                    <a:pt x="42" y="20"/>
                  </a:lnTo>
                  <a:lnTo>
                    <a:pt x="70" y="5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6AA2DE"/>
            </a:solidFill>
            <a:ln w="0">
              <a:solidFill>
                <a:srgbClr val="6AA2D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205"/>
            <p:cNvSpPr>
              <a:spLocks/>
            </p:cNvSpPr>
            <p:nvPr/>
          </p:nvSpPr>
          <p:spPr bwMode="auto">
            <a:xfrm>
              <a:off x="5561" y="3512"/>
              <a:ext cx="103" cy="102"/>
            </a:xfrm>
            <a:custGeom>
              <a:avLst/>
              <a:gdLst>
                <a:gd name="T0" fmla="*/ 103 w 206"/>
                <a:gd name="T1" fmla="*/ 0 h 204"/>
                <a:gd name="T2" fmla="*/ 136 w 206"/>
                <a:gd name="T3" fmla="*/ 5 h 204"/>
                <a:gd name="T4" fmla="*/ 163 w 206"/>
                <a:gd name="T5" fmla="*/ 20 h 204"/>
                <a:gd name="T6" fmla="*/ 186 w 206"/>
                <a:gd name="T7" fmla="*/ 42 h 204"/>
                <a:gd name="T8" fmla="*/ 201 w 206"/>
                <a:gd name="T9" fmla="*/ 71 h 204"/>
                <a:gd name="T10" fmla="*/ 206 w 206"/>
                <a:gd name="T11" fmla="*/ 101 h 204"/>
                <a:gd name="T12" fmla="*/ 201 w 206"/>
                <a:gd name="T13" fmla="*/ 134 h 204"/>
                <a:gd name="T14" fmla="*/ 186 w 206"/>
                <a:gd name="T15" fmla="*/ 163 h 204"/>
                <a:gd name="T16" fmla="*/ 163 w 206"/>
                <a:gd name="T17" fmla="*/ 184 h 204"/>
                <a:gd name="T18" fmla="*/ 136 w 206"/>
                <a:gd name="T19" fmla="*/ 199 h 204"/>
                <a:gd name="T20" fmla="*/ 103 w 206"/>
                <a:gd name="T21" fmla="*/ 204 h 204"/>
                <a:gd name="T22" fmla="*/ 71 w 206"/>
                <a:gd name="T23" fmla="*/ 199 h 204"/>
                <a:gd name="T24" fmla="*/ 44 w 206"/>
                <a:gd name="T25" fmla="*/ 184 h 204"/>
                <a:gd name="T26" fmla="*/ 20 w 206"/>
                <a:gd name="T27" fmla="*/ 163 h 204"/>
                <a:gd name="T28" fmla="*/ 6 w 206"/>
                <a:gd name="T29" fmla="*/ 134 h 204"/>
                <a:gd name="T30" fmla="*/ 0 w 206"/>
                <a:gd name="T31" fmla="*/ 101 h 204"/>
                <a:gd name="T32" fmla="*/ 6 w 206"/>
                <a:gd name="T33" fmla="*/ 71 h 204"/>
                <a:gd name="T34" fmla="*/ 20 w 206"/>
                <a:gd name="T35" fmla="*/ 42 h 204"/>
                <a:gd name="T36" fmla="*/ 44 w 206"/>
                <a:gd name="T37" fmla="*/ 20 h 204"/>
                <a:gd name="T38" fmla="*/ 71 w 206"/>
                <a:gd name="T39" fmla="*/ 5 h 204"/>
                <a:gd name="T40" fmla="*/ 103 w 206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6" h="204">
                  <a:moveTo>
                    <a:pt x="103" y="0"/>
                  </a:moveTo>
                  <a:lnTo>
                    <a:pt x="136" y="5"/>
                  </a:lnTo>
                  <a:lnTo>
                    <a:pt x="163" y="20"/>
                  </a:lnTo>
                  <a:lnTo>
                    <a:pt x="186" y="42"/>
                  </a:lnTo>
                  <a:lnTo>
                    <a:pt x="201" y="71"/>
                  </a:lnTo>
                  <a:lnTo>
                    <a:pt x="206" y="101"/>
                  </a:lnTo>
                  <a:lnTo>
                    <a:pt x="201" y="134"/>
                  </a:lnTo>
                  <a:lnTo>
                    <a:pt x="186" y="163"/>
                  </a:lnTo>
                  <a:lnTo>
                    <a:pt x="163" y="184"/>
                  </a:lnTo>
                  <a:lnTo>
                    <a:pt x="136" y="199"/>
                  </a:lnTo>
                  <a:lnTo>
                    <a:pt x="103" y="204"/>
                  </a:lnTo>
                  <a:lnTo>
                    <a:pt x="71" y="199"/>
                  </a:lnTo>
                  <a:lnTo>
                    <a:pt x="44" y="184"/>
                  </a:lnTo>
                  <a:lnTo>
                    <a:pt x="20" y="163"/>
                  </a:lnTo>
                  <a:lnTo>
                    <a:pt x="6" y="134"/>
                  </a:lnTo>
                  <a:lnTo>
                    <a:pt x="0" y="101"/>
                  </a:lnTo>
                  <a:lnTo>
                    <a:pt x="6" y="71"/>
                  </a:lnTo>
                  <a:lnTo>
                    <a:pt x="20" y="42"/>
                  </a:lnTo>
                  <a:lnTo>
                    <a:pt x="44" y="20"/>
                  </a:lnTo>
                  <a:lnTo>
                    <a:pt x="71" y="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206"/>
            <p:cNvSpPr>
              <a:spLocks/>
            </p:cNvSpPr>
            <p:nvPr/>
          </p:nvSpPr>
          <p:spPr bwMode="auto">
            <a:xfrm>
              <a:off x="6380" y="3512"/>
              <a:ext cx="103" cy="102"/>
            </a:xfrm>
            <a:custGeom>
              <a:avLst/>
              <a:gdLst>
                <a:gd name="T0" fmla="*/ 103 w 206"/>
                <a:gd name="T1" fmla="*/ 0 h 204"/>
                <a:gd name="T2" fmla="*/ 135 w 206"/>
                <a:gd name="T3" fmla="*/ 5 h 204"/>
                <a:gd name="T4" fmla="*/ 162 w 206"/>
                <a:gd name="T5" fmla="*/ 20 h 204"/>
                <a:gd name="T6" fmla="*/ 186 w 206"/>
                <a:gd name="T7" fmla="*/ 42 h 204"/>
                <a:gd name="T8" fmla="*/ 200 w 206"/>
                <a:gd name="T9" fmla="*/ 71 h 204"/>
                <a:gd name="T10" fmla="*/ 206 w 206"/>
                <a:gd name="T11" fmla="*/ 101 h 204"/>
                <a:gd name="T12" fmla="*/ 200 w 206"/>
                <a:gd name="T13" fmla="*/ 134 h 204"/>
                <a:gd name="T14" fmla="*/ 186 w 206"/>
                <a:gd name="T15" fmla="*/ 163 h 204"/>
                <a:gd name="T16" fmla="*/ 162 w 206"/>
                <a:gd name="T17" fmla="*/ 184 h 204"/>
                <a:gd name="T18" fmla="*/ 135 w 206"/>
                <a:gd name="T19" fmla="*/ 199 h 204"/>
                <a:gd name="T20" fmla="*/ 103 w 206"/>
                <a:gd name="T21" fmla="*/ 204 h 204"/>
                <a:gd name="T22" fmla="*/ 70 w 206"/>
                <a:gd name="T23" fmla="*/ 199 h 204"/>
                <a:gd name="T24" fmla="*/ 43 w 206"/>
                <a:gd name="T25" fmla="*/ 184 h 204"/>
                <a:gd name="T26" fmla="*/ 20 w 206"/>
                <a:gd name="T27" fmla="*/ 163 h 204"/>
                <a:gd name="T28" fmla="*/ 5 w 206"/>
                <a:gd name="T29" fmla="*/ 134 h 204"/>
                <a:gd name="T30" fmla="*/ 0 w 206"/>
                <a:gd name="T31" fmla="*/ 101 h 204"/>
                <a:gd name="T32" fmla="*/ 5 w 206"/>
                <a:gd name="T33" fmla="*/ 71 h 204"/>
                <a:gd name="T34" fmla="*/ 20 w 206"/>
                <a:gd name="T35" fmla="*/ 42 h 204"/>
                <a:gd name="T36" fmla="*/ 43 w 206"/>
                <a:gd name="T37" fmla="*/ 20 h 204"/>
                <a:gd name="T38" fmla="*/ 70 w 206"/>
                <a:gd name="T39" fmla="*/ 5 h 204"/>
                <a:gd name="T40" fmla="*/ 103 w 206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6" h="204">
                  <a:moveTo>
                    <a:pt x="103" y="0"/>
                  </a:moveTo>
                  <a:lnTo>
                    <a:pt x="135" y="5"/>
                  </a:lnTo>
                  <a:lnTo>
                    <a:pt x="162" y="20"/>
                  </a:lnTo>
                  <a:lnTo>
                    <a:pt x="186" y="42"/>
                  </a:lnTo>
                  <a:lnTo>
                    <a:pt x="200" y="71"/>
                  </a:lnTo>
                  <a:lnTo>
                    <a:pt x="206" y="101"/>
                  </a:lnTo>
                  <a:lnTo>
                    <a:pt x="200" y="134"/>
                  </a:lnTo>
                  <a:lnTo>
                    <a:pt x="186" y="163"/>
                  </a:lnTo>
                  <a:lnTo>
                    <a:pt x="162" y="184"/>
                  </a:lnTo>
                  <a:lnTo>
                    <a:pt x="135" y="199"/>
                  </a:lnTo>
                  <a:lnTo>
                    <a:pt x="103" y="204"/>
                  </a:lnTo>
                  <a:lnTo>
                    <a:pt x="70" y="199"/>
                  </a:lnTo>
                  <a:lnTo>
                    <a:pt x="43" y="184"/>
                  </a:lnTo>
                  <a:lnTo>
                    <a:pt x="20" y="163"/>
                  </a:lnTo>
                  <a:lnTo>
                    <a:pt x="5" y="134"/>
                  </a:lnTo>
                  <a:lnTo>
                    <a:pt x="0" y="101"/>
                  </a:lnTo>
                  <a:lnTo>
                    <a:pt x="5" y="71"/>
                  </a:lnTo>
                  <a:lnTo>
                    <a:pt x="20" y="42"/>
                  </a:lnTo>
                  <a:lnTo>
                    <a:pt x="43" y="20"/>
                  </a:lnTo>
                  <a:lnTo>
                    <a:pt x="70" y="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07"/>
            <p:cNvSpPr>
              <a:spLocks/>
            </p:cNvSpPr>
            <p:nvPr/>
          </p:nvSpPr>
          <p:spPr bwMode="auto">
            <a:xfrm>
              <a:off x="5970" y="3512"/>
              <a:ext cx="103" cy="102"/>
            </a:xfrm>
            <a:custGeom>
              <a:avLst/>
              <a:gdLst>
                <a:gd name="T0" fmla="*/ 103 w 206"/>
                <a:gd name="T1" fmla="*/ 0 h 204"/>
                <a:gd name="T2" fmla="*/ 135 w 206"/>
                <a:gd name="T3" fmla="*/ 5 h 204"/>
                <a:gd name="T4" fmla="*/ 163 w 206"/>
                <a:gd name="T5" fmla="*/ 20 h 204"/>
                <a:gd name="T6" fmla="*/ 186 w 206"/>
                <a:gd name="T7" fmla="*/ 42 h 204"/>
                <a:gd name="T8" fmla="*/ 201 w 206"/>
                <a:gd name="T9" fmla="*/ 71 h 204"/>
                <a:gd name="T10" fmla="*/ 206 w 206"/>
                <a:gd name="T11" fmla="*/ 101 h 204"/>
                <a:gd name="T12" fmla="*/ 201 w 206"/>
                <a:gd name="T13" fmla="*/ 134 h 204"/>
                <a:gd name="T14" fmla="*/ 186 w 206"/>
                <a:gd name="T15" fmla="*/ 163 h 204"/>
                <a:gd name="T16" fmla="*/ 163 w 206"/>
                <a:gd name="T17" fmla="*/ 184 h 204"/>
                <a:gd name="T18" fmla="*/ 135 w 206"/>
                <a:gd name="T19" fmla="*/ 199 h 204"/>
                <a:gd name="T20" fmla="*/ 103 w 206"/>
                <a:gd name="T21" fmla="*/ 204 h 204"/>
                <a:gd name="T22" fmla="*/ 70 w 206"/>
                <a:gd name="T23" fmla="*/ 199 h 204"/>
                <a:gd name="T24" fmla="*/ 43 w 206"/>
                <a:gd name="T25" fmla="*/ 184 h 204"/>
                <a:gd name="T26" fmla="*/ 20 w 206"/>
                <a:gd name="T27" fmla="*/ 163 h 204"/>
                <a:gd name="T28" fmla="*/ 5 w 206"/>
                <a:gd name="T29" fmla="*/ 134 h 204"/>
                <a:gd name="T30" fmla="*/ 0 w 206"/>
                <a:gd name="T31" fmla="*/ 101 h 204"/>
                <a:gd name="T32" fmla="*/ 5 w 206"/>
                <a:gd name="T33" fmla="*/ 71 h 204"/>
                <a:gd name="T34" fmla="*/ 20 w 206"/>
                <a:gd name="T35" fmla="*/ 42 h 204"/>
                <a:gd name="T36" fmla="*/ 43 w 206"/>
                <a:gd name="T37" fmla="*/ 20 h 204"/>
                <a:gd name="T38" fmla="*/ 70 w 206"/>
                <a:gd name="T39" fmla="*/ 5 h 204"/>
                <a:gd name="T40" fmla="*/ 103 w 206"/>
                <a:gd name="T4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6" h="204">
                  <a:moveTo>
                    <a:pt x="103" y="0"/>
                  </a:moveTo>
                  <a:lnTo>
                    <a:pt x="135" y="5"/>
                  </a:lnTo>
                  <a:lnTo>
                    <a:pt x="163" y="20"/>
                  </a:lnTo>
                  <a:lnTo>
                    <a:pt x="186" y="42"/>
                  </a:lnTo>
                  <a:lnTo>
                    <a:pt x="201" y="71"/>
                  </a:lnTo>
                  <a:lnTo>
                    <a:pt x="206" y="101"/>
                  </a:lnTo>
                  <a:lnTo>
                    <a:pt x="201" y="134"/>
                  </a:lnTo>
                  <a:lnTo>
                    <a:pt x="186" y="163"/>
                  </a:lnTo>
                  <a:lnTo>
                    <a:pt x="163" y="184"/>
                  </a:lnTo>
                  <a:lnTo>
                    <a:pt x="135" y="199"/>
                  </a:lnTo>
                  <a:lnTo>
                    <a:pt x="103" y="204"/>
                  </a:lnTo>
                  <a:lnTo>
                    <a:pt x="70" y="199"/>
                  </a:lnTo>
                  <a:lnTo>
                    <a:pt x="43" y="184"/>
                  </a:lnTo>
                  <a:lnTo>
                    <a:pt x="20" y="163"/>
                  </a:lnTo>
                  <a:lnTo>
                    <a:pt x="5" y="134"/>
                  </a:lnTo>
                  <a:lnTo>
                    <a:pt x="0" y="101"/>
                  </a:lnTo>
                  <a:lnTo>
                    <a:pt x="5" y="71"/>
                  </a:lnTo>
                  <a:lnTo>
                    <a:pt x="20" y="42"/>
                  </a:lnTo>
                  <a:lnTo>
                    <a:pt x="43" y="20"/>
                  </a:lnTo>
                  <a:lnTo>
                    <a:pt x="70" y="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2B8AD"/>
            </a:solidFill>
            <a:ln w="0">
              <a:solidFill>
                <a:srgbClr val="82B8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7" name="TextBox 226"/>
          <p:cNvSpPr txBox="1"/>
          <p:nvPr/>
        </p:nvSpPr>
        <p:spPr>
          <a:xfrm>
            <a:off x="1617820" y="4816185"/>
            <a:ext cx="15703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Illustrators</a:t>
            </a:r>
          </a:p>
        </p:txBody>
      </p:sp>
      <p:sp>
        <p:nvSpPr>
          <p:cNvPr id="228" name="TextBox 227"/>
          <p:cNvSpPr txBox="1"/>
          <p:nvPr/>
        </p:nvSpPr>
        <p:spPr>
          <a:xfrm>
            <a:off x="7421764" y="4816185"/>
            <a:ext cx="14893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Architects</a:t>
            </a:r>
          </a:p>
        </p:txBody>
      </p:sp>
      <p:sp>
        <p:nvSpPr>
          <p:cNvPr id="229" name="TextBox 228"/>
          <p:cNvSpPr txBox="1"/>
          <p:nvPr/>
        </p:nvSpPr>
        <p:spPr>
          <a:xfrm>
            <a:off x="4108360" y="4816185"/>
            <a:ext cx="229678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Game Designers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4567729" y="5619032"/>
            <a:ext cx="30565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</a:rPr>
              <a:t>Creatives</a:t>
            </a:r>
          </a:p>
        </p:txBody>
      </p:sp>
    </p:spTree>
    <p:extLst>
      <p:ext uri="{BB962C8B-B14F-4D97-AF65-F5344CB8AC3E}">
        <p14:creationId xmlns:p14="http://schemas.microsoft.com/office/powerpoint/2010/main" val="153138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99421" y="2767281"/>
            <a:ext cx="91931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STRUCTURE </a:t>
            </a:r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&amp;</a:t>
            </a:r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DESIGN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748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AFD140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2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875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748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AFD140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2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1183" y="43537"/>
            <a:ext cx="53548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WEBSITE DESIGN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530525" y="1402729"/>
            <a:ext cx="11313042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700" dirty="0" err="1">
                <a:solidFill>
                  <a:schemeClr val="bg1">
                    <a:lumMod val="95000"/>
                  </a:schemeClr>
                </a:solidFill>
              </a:rPr>
              <a:t>Creatopia</a:t>
            </a:r>
            <a:r>
              <a:rPr lang="en-US" sz="3700" dirty="0">
                <a:solidFill>
                  <a:schemeClr val="bg1">
                    <a:lumMod val="95000"/>
                  </a:schemeClr>
                </a:solidFill>
              </a:rPr>
              <a:t> has a simple and minimal design.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700" dirty="0">
                <a:solidFill>
                  <a:schemeClr val="bg1">
                    <a:lumMod val="95000"/>
                  </a:schemeClr>
                </a:solidFill>
              </a:rPr>
              <a:t>The design is responsive for both smartphones and                                       tablets.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700" dirty="0">
                <a:solidFill>
                  <a:schemeClr val="bg1">
                    <a:lumMod val="95000"/>
                  </a:schemeClr>
                </a:solidFill>
              </a:rPr>
              <a:t>There is one homepage,                                                  image displays  and user                                                  profile pages.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7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87" name="Group 86"/>
          <p:cNvGrpSpPr/>
          <p:nvPr/>
        </p:nvGrpSpPr>
        <p:grpSpPr>
          <a:xfrm rot="737681">
            <a:off x="6298502" y="3597014"/>
            <a:ext cx="2975170" cy="2768984"/>
            <a:chOff x="6096000" y="2171896"/>
            <a:chExt cx="3745069" cy="3485528"/>
          </a:xfrm>
        </p:grpSpPr>
        <p:grpSp>
          <p:nvGrpSpPr>
            <p:cNvPr id="12" name="Group 4"/>
            <p:cNvGrpSpPr>
              <a:grpSpLocks noChangeAspect="1"/>
            </p:cNvGrpSpPr>
            <p:nvPr/>
          </p:nvGrpSpPr>
          <p:grpSpPr bwMode="auto">
            <a:xfrm>
              <a:off x="6096000" y="2171896"/>
              <a:ext cx="3745069" cy="3485528"/>
              <a:chOff x="-604" y="216"/>
              <a:chExt cx="4098" cy="3814"/>
            </a:xfrm>
          </p:grpSpPr>
          <p:sp>
            <p:nvSpPr>
              <p:cNvPr id="15" name="Freeform 6"/>
              <p:cNvSpPr>
                <a:spLocks/>
              </p:cNvSpPr>
              <p:nvPr/>
            </p:nvSpPr>
            <p:spPr bwMode="auto">
              <a:xfrm>
                <a:off x="-604" y="216"/>
                <a:ext cx="4098" cy="2401"/>
              </a:xfrm>
              <a:custGeom>
                <a:avLst/>
                <a:gdLst>
                  <a:gd name="T0" fmla="*/ 247 w 4098"/>
                  <a:gd name="T1" fmla="*/ 0 h 2401"/>
                  <a:gd name="T2" fmla="*/ 3851 w 4098"/>
                  <a:gd name="T3" fmla="*/ 0 h 2401"/>
                  <a:gd name="T4" fmla="*/ 3891 w 4098"/>
                  <a:gd name="T5" fmla="*/ 3 h 2401"/>
                  <a:gd name="T6" fmla="*/ 3929 w 4098"/>
                  <a:gd name="T7" fmla="*/ 13 h 2401"/>
                  <a:gd name="T8" fmla="*/ 3964 w 4098"/>
                  <a:gd name="T9" fmla="*/ 28 h 2401"/>
                  <a:gd name="T10" fmla="*/ 3996 w 4098"/>
                  <a:gd name="T11" fmla="*/ 48 h 2401"/>
                  <a:gd name="T12" fmla="*/ 4026 w 4098"/>
                  <a:gd name="T13" fmla="*/ 72 h 2401"/>
                  <a:gd name="T14" fmla="*/ 4051 w 4098"/>
                  <a:gd name="T15" fmla="*/ 101 h 2401"/>
                  <a:gd name="T16" fmla="*/ 4071 w 4098"/>
                  <a:gd name="T17" fmla="*/ 133 h 2401"/>
                  <a:gd name="T18" fmla="*/ 4086 w 4098"/>
                  <a:gd name="T19" fmla="*/ 169 h 2401"/>
                  <a:gd name="T20" fmla="*/ 4094 w 4098"/>
                  <a:gd name="T21" fmla="*/ 208 h 2401"/>
                  <a:gd name="T22" fmla="*/ 4098 w 4098"/>
                  <a:gd name="T23" fmla="*/ 248 h 2401"/>
                  <a:gd name="T24" fmla="*/ 4098 w 4098"/>
                  <a:gd name="T25" fmla="*/ 2401 h 2401"/>
                  <a:gd name="T26" fmla="*/ 0 w 4098"/>
                  <a:gd name="T27" fmla="*/ 2401 h 2401"/>
                  <a:gd name="T28" fmla="*/ 0 w 4098"/>
                  <a:gd name="T29" fmla="*/ 248 h 2401"/>
                  <a:gd name="T30" fmla="*/ 4 w 4098"/>
                  <a:gd name="T31" fmla="*/ 208 h 2401"/>
                  <a:gd name="T32" fmla="*/ 12 w 4098"/>
                  <a:gd name="T33" fmla="*/ 169 h 2401"/>
                  <a:gd name="T34" fmla="*/ 27 w 4098"/>
                  <a:gd name="T35" fmla="*/ 133 h 2401"/>
                  <a:gd name="T36" fmla="*/ 47 w 4098"/>
                  <a:gd name="T37" fmla="*/ 101 h 2401"/>
                  <a:gd name="T38" fmla="*/ 72 w 4098"/>
                  <a:gd name="T39" fmla="*/ 72 h 2401"/>
                  <a:gd name="T40" fmla="*/ 102 w 4098"/>
                  <a:gd name="T41" fmla="*/ 48 h 2401"/>
                  <a:gd name="T42" fmla="*/ 134 w 4098"/>
                  <a:gd name="T43" fmla="*/ 28 h 2401"/>
                  <a:gd name="T44" fmla="*/ 169 w 4098"/>
                  <a:gd name="T45" fmla="*/ 13 h 2401"/>
                  <a:gd name="T46" fmla="*/ 207 w 4098"/>
                  <a:gd name="T47" fmla="*/ 3 h 2401"/>
                  <a:gd name="T48" fmla="*/ 247 w 4098"/>
                  <a:gd name="T49" fmla="*/ 0 h 2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98" h="2401">
                    <a:moveTo>
                      <a:pt x="247" y="0"/>
                    </a:moveTo>
                    <a:lnTo>
                      <a:pt x="3851" y="0"/>
                    </a:lnTo>
                    <a:lnTo>
                      <a:pt x="3891" y="3"/>
                    </a:lnTo>
                    <a:lnTo>
                      <a:pt x="3929" y="13"/>
                    </a:lnTo>
                    <a:lnTo>
                      <a:pt x="3964" y="28"/>
                    </a:lnTo>
                    <a:lnTo>
                      <a:pt x="3996" y="48"/>
                    </a:lnTo>
                    <a:lnTo>
                      <a:pt x="4026" y="72"/>
                    </a:lnTo>
                    <a:lnTo>
                      <a:pt x="4051" y="101"/>
                    </a:lnTo>
                    <a:lnTo>
                      <a:pt x="4071" y="133"/>
                    </a:lnTo>
                    <a:lnTo>
                      <a:pt x="4086" y="169"/>
                    </a:lnTo>
                    <a:lnTo>
                      <a:pt x="4094" y="208"/>
                    </a:lnTo>
                    <a:lnTo>
                      <a:pt x="4098" y="248"/>
                    </a:lnTo>
                    <a:lnTo>
                      <a:pt x="4098" y="2401"/>
                    </a:lnTo>
                    <a:lnTo>
                      <a:pt x="0" y="2401"/>
                    </a:lnTo>
                    <a:lnTo>
                      <a:pt x="0" y="248"/>
                    </a:lnTo>
                    <a:lnTo>
                      <a:pt x="4" y="208"/>
                    </a:lnTo>
                    <a:lnTo>
                      <a:pt x="12" y="169"/>
                    </a:lnTo>
                    <a:lnTo>
                      <a:pt x="27" y="133"/>
                    </a:lnTo>
                    <a:lnTo>
                      <a:pt x="47" y="101"/>
                    </a:lnTo>
                    <a:lnTo>
                      <a:pt x="72" y="72"/>
                    </a:lnTo>
                    <a:lnTo>
                      <a:pt x="102" y="48"/>
                    </a:lnTo>
                    <a:lnTo>
                      <a:pt x="134" y="28"/>
                    </a:lnTo>
                    <a:lnTo>
                      <a:pt x="169" y="13"/>
                    </a:lnTo>
                    <a:lnTo>
                      <a:pt x="207" y="3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8697CB"/>
              </a:solidFill>
              <a:ln w="0">
                <a:solidFill>
                  <a:srgbClr val="00001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7"/>
              <p:cNvSpPr>
                <a:spLocks/>
              </p:cNvSpPr>
              <p:nvPr/>
            </p:nvSpPr>
            <p:spPr bwMode="auto">
              <a:xfrm>
                <a:off x="597" y="3748"/>
                <a:ext cx="1696" cy="282"/>
              </a:xfrm>
              <a:custGeom>
                <a:avLst/>
                <a:gdLst>
                  <a:gd name="T0" fmla="*/ 283 w 1696"/>
                  <a:gd name="T1" fmla="*/ 0 h 282"/>
                  <a:gd name="T2" fmla="*/ 1413 w 1696"/>
                  <a:gd name="T3" fmla="*/ 0 h 282"/>
                  <a:gd name="T4" fmla="*/ 1459 w 1696"/>
                  <a:gd name="T5" fmla="*/ 4 h 282"/>
                  <a:gd name="T6" fmla="*/ 1502 w 1696"/>
                  <a:gd name="T7" fmla="*/ 14 h 282"/>
                  <a:gd name="T8" fmla="*/ 1543 w 1696"/>
                  <a:gd name="T9" fmla="*/ 31 h 282"/>
                  <a:gd name="T10" fmla="*/ 1581 w 1696"/>
                  <a:gd name="T11" fmla="*/ 55 h 282"/>
                  <a:gd name="T12" fmla="*/ 1613 w 1696"/>
                  <a:gd name="T13" fmla="*/ 82 h 282"/>
                  <a:gd name="T14" fmla="*/ 1642 w 1696"/>
                  <a:gd name="T15" fmla="*/ 116 h 282"/>
                  <a:gd name="T16" fmla="*/ 1664 w 1696"/>
                  <a:gd name="T17" fmla="*/ 153 h 282"/>
                  <a:gd name="T18" fmla="*/ 1681 w 1696"/>
                  <a:gd name="T19" fmla="*/ 193 h 282"/>
                  <a:gd name="T20" fmla="*/ 1692 w 1696"/>
                  <a:gd name="T21" fmla="*/ 236 h 282"/>
                  <a:gd name="T22" fmla="*/ 1696 w 1696"/>
                  <a:gd name="T23" fmla="*/ 282 h 282"/>
                  <a:gd name="T24" fmla="*/ 0 w 1696"/>
                  <a:gd name="T25" fmla="*/ 282 h 282"/>
                  <a:gd name="T26" fmla="*/ 4 w 1696"/>
                  <a:gd name="T27" fmla="*/ 236 h 282"/>
                  <a:gd name="T28" fmla="*/ 15 w 1696"/>
                  <a:gd name="T29" fmla="*/ 193 h 282"/>
                  <a:gd name="T30" fmla="*/ 32 w 1696"/>
                  <a:gd name="T31" fmla="*/ 153 h 282"/>
                  <a:gd name="T32" fmla="*/ 54 w 1696"/>
                  <a:gd name="T33" fmla="*/ 116 h 282"/>
                  <a:gd name="T34" fmla="*/ 83 w 1696"/>
                  <a:gd name="T35" fmla="*/ 82 h 282"/>
                  <a:gd name="T36" fmla="*/ 115 w 1696"/>
                  <a:gd name="T37" fmla="*/ 55 h 282"/>
                  <a:gd name="T38" fmla="*/ 153 w 1696"/>
                  <a:gd name="T39" fmla="*/ 31 h 282"/>
                  <a:gd name="T40" fmla="*/ 194 w 1696"/>
                  <a:gd name="T41" fmla="*/ 14 h 282"/>
                  <a:gd name="T42" fmla="*/ 237 w 1696"/>
                  <a:gd name="T43" fmla="*/ 4 h 282"/>
                  <a:gd name="T44" fmla="*/ 283 w 1696"/>
                  <a:gd name="T45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96" h="282">
                    <a:moveTo>
                      <a:pt x="283" y="0"/>
                    </a:moveTo>
                    <a:lnTo>
                      <a:pt x="1413" y="0"/>
                    </a:lnTo>
                    <a:lnTo>
                      <a:pt x="1459" y="4"/>
                    </a:lnTo>
                    <a:lnTo>
                      <a:pt x="1502" y="14"/>
                    </a:lnTo>
                    <a:lnTo>
                      <a:pt x="1543" y="31"/>
                    </a:lnTo>
                    <a:lnTo>
                      <a:pt x="1581" y="55"/>
                    </a:lnTo>
                    <a:lnTo>
                      <a:pt x="1613" y="82"/>
                    </a:lnTo>
                    <a:lnTo>
                      <a:pt x="1642" y="116"/>
                    </a:lnTo>
                    <a:lnTo>
                      <a:pt x="1664" y="153"/>
                    </a:lnTo>
                    <a:lnTo>
                      <a:pt x="1681" y="193"/>
                    </a:lnTo>
                    <a:lnTo>
                      <a:pt x="1692" y="236"/>
                    </a:lnTo>
                    <a:lnTo>
                      <a:pt x="1696" y="282"/>
                    </a:lnTo>
                    <a:lnTo>
                      <a:pt x="0" y="282"/>
                    </a:lnTo>
                    <a:lnTo>
                      <a:pt x="4" y="236"/>
                    </a:lnTo>
                    <a:lnTo>
                      <a:pt x="15" y="193"/>
                    </a:lnTo>
                    <a:lnTo>
                      <a:pt x="32" y="153"/>
                    </a:lnTo>
                    <a:lnTo>
                      <a:pt x="54" y="116"/>
                    </a:lnTo>
                    <a:lnTo>
                      <a:pt x="83" y="82"/>
                    </a:lnTo>
                    <a:lnTo>
                      <a:pt x="115" y="55"/>
                    </a:lnTo>
                    <a:lnTo>
                      <a:pt x="153" y="31"/>
                    </a:lnTo>
                    <a:lnTo>
                      <a:pt x="194" y="14"/>
                    </a:lnTo>
                    <a:lnTo>
                      <a:pt x="237" y="4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EBF7F4"/>
              </a:solidFill>
              <a:ln w="0">
                <a:solidFill>
                  <a:srgbClr val="EBF7F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8"/>
              <p:cNvSpPr>
                <a:spLocks/>
              </p:cNvSpPr>
              <p:nvPr/>
            </p:nvSpPr>
            <p:spPr bwMode="auto">
              <a:xfrm>
                <a:off x="951" y="3182"/>
                <a:ext cx="988" cy="566"/>
              </a:xfrm>
              <a:custGeom>
                <a:avLst/>
                <a:gdLst>
                  <a:gd name="T0" fmla="*/ 141 w 988"/>
                  <a:gd name="T1" fmla="*/ 0 h 566"/>
                  <a:gd name="T2" fmla="*/ 847 w 988"/>
                  <a:gd name="T3" fmla="*/ 0 h 566"/>
                  <a:gd name="T4" fmla="*/ 988 w 988"/>
                  <a:gd name="T5" fmla="*/ 566 h 566"/>
                  <a:gd name="T6" fmla="*/ 0 w 988"/>
                  <a:gd name="T7" fmla="*/ 566 h 566"/>
                  <a:gd name="T8" fmla="*/ 141 w 988"/>
                  <a:gd name="T9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8" h="566">
                    <a:moveTo>
                      <a:pt x="141" y="0"/>
                    </a:moveTo>
                    <a:lnTo>
                      <a:pt x="847" y="0"/>
                    </a:lnTo>
                    <a:lnTo>
                      <a:pt x="988" y="566"/>
                    </a:lnTo>
                    <a:lnTo>
                      <a:pt x="0" y="566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AEC6CA"/>
              </a:solidFill>
              <a:ln w="0">
                <a:solidFill>
                  <a:srgbClr val="AEC6C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9"/>
              <p:cNvSpPr>
                <a:spLocks/>
              </p:cNvSpPr>
              <p:nvPr/>
            </p:nvSpPr>
            <p:spPr bwMode="auto">
              <a:xfrm>
                <a:off x="-604" y="2617"/>
                <a:ext cx="4098" cy="565"/>
              </a:xfrm>
              <a:custGeom>
                <a:avLst/>
                <a:gdLst>
                  <a:gd name="T0" fmla="*/ 0 w 4098"/>
                  <a:gd name="T1" fmla="*/ 0 h 565"/>
                  <a:gd name="T2" fmla="*/ 4098 w 4098"/>
                  <a:gd name="T3" fmla="*/ 0 h 565"/>
                  <a:gd name="T4" fmla="*/ 4098 w 4098"/>
                  <a:gd name="T5" fmla="*/ 318 h 565"/>
                  <a:gd name="T6" fmla="*/ 4094 w 4098"/>
                  <a:gd name="T7" fmla="*/ 359 h 565"/>
                  <a:gd name="T8" fmla="*/ 4086 w 4098"/>
                  <a:gd name="T9" fmla="*/ 396 h 565"/>
                  <a:gd name="T10" fmla="*/ 4071 w 4098"/>
                  <a:gd name="T11" fmla="*/ 432 h 565"/>
                  <a:gd name="T12" fmla="*/ 4051 w 4098"/>
                  <a:gd name="T13" fmla="*/ 465 h 565"/>
                  <a:gd name="T14" fmla="*/ 4026 w 4098"/>
                  <a:gd name="T15" fmla="*/ 493 h 565"/>
                  <a:gd name="T16" fmla="*/ 3996 w 4098"/>
                  <a:gd name="T17" fmla="*/ 518 h 565"/>
                  <a:gd name="T18" fmla="*/ 3964 w 4098"/>
                  <a:gd name="T19" fmla="*/ 538 h 565"/>
                  <a:gd name="T20" fmla="*/ 3929 w 4098"/>
                  <a:gd name="T21" fmla="*/ 553 h 565"/>
                  <a:gd name="T22" fmla="*/ 3891 w 4098"/>
                  <a:gd name="T23" fmla="*/ 563 h 565"/>
                  <a:gd name="T24" fmla="*/ 3851 w 4098"/>
                  <a:gd name="T25" fmla="*/ 565 h 565"/>
                  <a:gd name="T26" fmla="*/ 247 w 4098"/>
                  <a:gd name="T27" fmla="*/ 565 h 565"/>
                  <a:gd name="T28" fmla="*/ 207 w 4098"/>
                  <a:gd name="T29" fmla="*/ 563 h 565"/>
                  <a:gd name="T30" fmla="*/ 169 w 4098"/>
                  <a:gd name="T31" fmla="*/ 553 h 565"/>
                  <a:gd name="T32" fmla="*/ 134 w 4098"/>
                  <a:gd name="T33" fmla="*/ 538 h 565"/>
                  <a:gd name="T34" fmla="*/ 102 w 4098"/>
                  <a:gd name="T35" fmla="*/ 518 h 565"/>
                  <a:gd name="T36" fmla="*/ 72 w 4098"/>
                  <a:gd name="T37" fmla="*/ 493 h 565"/>
                  <a:gd name="T38" fmla="*/ 47 w 4098"/>
                  <a:gd name="T39" fmla="*/ 465 h 565"/>
                  <a:gd name="T40" fmla="*/ 27 w 4098"/>
                  <a:gd name="T41" fmla="*/ 432 h 565"/>
                  <a:gd name="T42" fmla="*/ 12 w 4098"/>
                  <a:gd name="T43" fmla="*/ 396 h 565"/>
                  <a:gd name="T44" fmla="*/ 4 w 4098"/>
                  <a:gd name="T45" fmla="*/ 359 h 565"/>
                  <a:gd name="T46" fmla="*/ 0 w 4098"/>
                  <a:gd name="T47" fmla="*/ 318 h 565"/>
                  <a:gd name="T48" fmla="*/ 0 w 4098"/>
                  <a:gd name="T49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98" h="565">
                    <a:moveTo>
                      <a:pt x="0" y="0"/>
                    </a:moveTo>
                    <a:lnTo>
                      <a:pt x="4098" y="0"/>
                    </a:lnTo>
                    <a:lnTo>
                      <a:pt x="4098" y="318"/>
                    </a:lnTo>
                    <a:lnTo>
                      <a:pt x="4094" y="359"/>
                    </a:lnTo>
                    <a:lnTo>
                      <a:pt x="4086" y="396"/>
                    </a:lnTo>
                    <a:lnTo>
                      <a:pt x="4071" y="432"/>
                    </a:lnTo>
                    <a:lnTo>
                      <a:pt x="4051" y="465"/>
                    </a:lnTo>
                    <a:lnTo>
                      <a:pt x="4026" y="493"/>
                    </a:lnTo>
                    <a:lnTo>
                      <a:pt x="3996" y="518"/>
                    </a:lnTo>
                    <a:lnTo>
                      <a:pt x="3964" y="538"/>
                    </a:lnTo>
                    <a:lnTo>
                      <a:pt x="3929" y="553"/>
                    </a:lnTo>
                    <a:lnTo>
                      <a:pt x="3891" y="563"/>
                    </a:lnTo>
                    <a:lnTo>
                      <a:pt x="3851" y="565"/>
                    </a:lnTo>
                    <a:lnTo>
                      <a:pt x="247" y="565"/>
                    </a:lnTo>
                    <a:lnTo>
                      <a:pt x="207" y="563"/>
                    </a:lnTo>
                    <a:lnTo>
                      <a:pt x="169" y="553"/>
                    </a:lnTo>
                    <a:lnTo>
                      <a:pt x="134" y="538"/>
                    </a:lnTo>
                    <a:lnTo>
                      <a:pt x="102" y="518"/>
                    </a:lnTo>
                    <a:lnTo>
                      <a:pt x="72" y="493"/>
                    </a:lnTo>
                    <a:lnTo>
                      <a:pt x="47" y="465"/>
                    </a:lnTo>
                    <a:lnTo>
                      <a:pt x="27" y="432"/>
                    </a:lnTo>
                    <a:lnTo>
                      <a:pt x="12" y="396"/>
                    </a:lnTo>
                    <a:lnTo>
                      <a:pt x="4" y="359"/>
                    </a:lnTo>
                    <a:lnTo>
                      <a:pt x="0" y="3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solidFill>
                  <a:srgbClr val="EBF7F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6333969" y="2360119"/>
              <a:ext cx="3269129" cy="1792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330311" y="3038411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7021144" y="3038411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7711977" y="3038411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8402810" y="3038411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9093642" y="3038411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340972" y="3619897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031805" y="3619897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7722638" y="3619897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8413471" y="3619897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9104303" y="3619897"/>
              <a:ext cx="512747" cy="4680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6340972" y="4365201"/>
              <a:ext cx="512747" cy="291657"/>
            </a:xfrm>
            <a:custGeom>
              <a:avLst/>
              <a:gdLst>
                <a:gd name="connsiteX0" fmla="*/ 0 w 512747"/>
                <a:gd name="connsiteY0" fmla="*/ 0 h 291657"/>
                <a:gd name="connsiteX1" fmla="*/ 512747 w 512747"/>
                <a:gd name="connsiteY1" fmla="*/ 0 h 291657"/>
                <a:gd name="connsiteX2" fmla="*/ 512747 w 512747"/>
                <a:gd name="connsiteY2" fmla="*/ 291657 h 291657"/>
                <a:gd name="connsiteX3" fmla="*/ 0 w 512747"/>
                <a:gd name="connsiteY3" fmla="*/ 291657 h 291657"/>
                <a:gd name="connsiteX4" fmla="*/ 0 w 512747"/>
                <a:gd name="connsiteY4" fmla="*/ 0 h 2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291657">
                  <a:moveTo>
                    <a:pt x="0" y="0"/>
                  </a:moveTo>
                  <a:lnTo>
                    <a:pt x="512747" y="0"/>
                  </a:lnTo>
                  <a:lnTo>
                    <a:pt x="512747" y="291657"/>
                  </a:lnTo>
                  <a:lnTo>
                    <a:pt x="0" y="291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EBF7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7031805" y="4365201"/>
              <a:ext cx="512747" cy="291657"/>
            </a:xfrm>
            <a:custGeom>
              <a:avLst/>
              <a:gdLst>
                <a:gd name="connsiteX0" fmla="*/ 0 w 512747"/>
                <a:gd name="connsiteY0" fmla="*/ 0 h 291657"/>
                <a:gd name="connsiteX1" fmla="*/ 512747 w 512747"/>
                <a:gd name="connsiteY1" fmla="*/ 0 h 291657"/>
                <a:gd name="connsiteX2" fmla="*/ 512747 w 512747"/>
                <a:gd name="connsiteY2" fmla="*/ 291657 h 291657"/>
                <a:gd name="connsiteX3" fmla="*/ 0 w 512747"/>
                <a:gd name="connsiteY3" fmla="*/ 291657 h 291657"/>
                <a:gd name="connsiteX4" fmla="*/ 0 w 512747"/>
                <a:gd name="connsiteY4" fmla="*/ 0 h 2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291657">
                  <a:moveTo>
                    <a:pt x="0" y="0"/>
                  </a:moveTo>
                  <a:lnTo>
                    <a:pt x="512747" y="0"/>
                  </a:lnTo>
                  <a:lnTo>
                    <a:pt x="512747" y="291657"/>
                  </a:lnTo>
                  <a:lnTo>
                    <a:pt x="0" y="291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EBF7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7722638" y="4365201"/>
              <a:ext cx="512747" cy="291657"/>
            </a:xfrm>
            <a:custGeom>
              <a:avLst/>
              <a:gdLst>
                <a:gd name="connsiteX0" fmla="*/ 0 w 512747"/>
                <a:gd name="connsiteY0" fmla="*/ 0 h 291657"/>
                <a:gd name="connsiteX1" fmla="*/ 512747 w 512747"/>
                <a:gd name="connsiteY1" fmla="*/ 0 h 291657"/>
                <a:gd name="connsiteX2" fmla="*/ 512747 w 512747"/>
                <a:gd name="connsiteY2" fmla="*/ 291657 h 291657"/>
                <a:gd name="connsiteX3" fmla="*/ 0 w 512747"/>
                <a:gd name="connsiteY3" fmla="*/ 291657 h 291657"/>
                <a:gd name="connsiteX4" fmla="*/ 0 w 512747"/>
                <a:gd name="connsiteY4" fmla="*/ 0 h 2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291657">
                  <a:moveTo>
                    <a:pt x="0" y="0"/>
                  </a:moveTo>
                  <a:lnTo>
                    <a:pt x="512747" y="0"/>
                  </a:lnTo>
                  <a:lnTo>
                    <a:pt x="512747" y="291657"/>
                  </a:lnTo>
                  <a:lnTo>
                    <a:pt x="0" y="291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EBF7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8413471" y="4365201"/>
              <a:ext cx="512747" cy="291657"/>
            </a:xfrm>
            <a:custGeom>
              <a:avLst/>
              <a:gdLst>
                <a:gd name="connsiteX0" fmla="*/ 0 w 512747"/>
                <a:gd name="connsiteY0" fmla="*/ 0 h 291657"/>
                <a:gd name="connsiteX1" fmla="*/ 512747 w 512747"/>
                <a:gd name="connsiteY1" fmla="*/ 0 h 291657"/>
                <a:gd name="connsiteX2" fmla="*/ 512747 w 512747"/>
                <a:gd name="connsiteY2" fmla="*/ 291657 h 291657"/>
                <a:gd name="connsiteX3" fmla="*/ 0 w 512747"/>
                <a:gd name="connsiteY3" fmla="*/ 291657 h 291657"/>
                <a:gd name="connsiteX4" fmla="*/ 0 w 512747"/>
                <a:gd name="connsiteY4" fmla="*/ 0 h 2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291657">
                  <a:moveTo>
                    <a:pt x="0" y="0"/>
                  </a:moveTo>
                  <a:lnTo>
                    <a:pt x="512747" y="0"/>
                  </a:lnTo>
                  <a:lnTo>
                    <a:pt x="512747" y="291657"/>
                  </a:lnTo>
                  <a:lnTo>
                    <a:pt x="0" y="291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EBF7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9104303" y="4365201"/>
              <a:ext cx="512747" cy="291657"/>
            </a:xfrm>
            <a:custGeom>
              <a:avLst/>
              <a:gdLst>
                <a:gd name="connsiteX0" fmla="*/ 0 w 512747"/>
                <a:gd name="connsiteY0" fmla="*/ 0 h 291657"/>
                <a:gd name="connsiteX1" fmla="*/ 512747 w 512747"/>
                <a:gd name="connsiteY1" fmla="*/ 0 h 291657"/>
                <a:gd name="connsiteX2" fmla="*/ 512747 w 512747"/>
                <a:gd name="connsiteY2" fmla="*/ 291657 h 291657"/>
                <a:gd name="connsiteX3" fmla="*/ 0 w 512747"/>
                <a:gd name="connsiteY3" fmla="*/ 291657 h 291657"/>
                <a:gd name="connsiteX4" fmla="*/ 0 w 512747"/>
                <a:gd name="connsiteY4" fmla="*/ 0 h 291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291657">
                  <a:moveTo>
                    <a:pt x="0" y="0"/>
                  </a:moveTo>
                  <a:lnTo>
                    <a:pt x="512747" y="0"/>
                  </a:lnTo>
                  <a:lnTo>
                    <a:pt x="512747" y="291657"/>
                  </a:lnTo>
                  <a:lnTo>
                    <a:pt x="0" y="291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EBF7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6340972" y="4188764"/>
              <a:ext cx="512747" cy="176437"/>
            </a:xfrm>
            <a:custGeom>
              <a:avLst/>
              <a:gdLst>
                <a:gd name="connsiteX0" fmla="*/ 0 w 512747"/>
                <a:gd name="connsiteY0" fmla="*/ 0 h 176437"/>
                <a:gd name="connsiteX1" fmla="*/ 512747 w 512747"/>
                <a:gd name="connsiteY1" fmla="*/ 0 h 176437"/>
                <a:gd name="connsiteX2" fmla="*/ 512747 w 512747"/>
                <a:gd name="connsiteY2" fmla="*/ 176437 h 176437"/>
                <a:gd name="connsiteX3" fmla="*/ 0 w 512747"/>
                <a:gd name="connsiteY3" fmla="*/ 176437 h 176437"/>
                <a:gd name="connsiteX4" fmla="*/ 0 w 512747"/>
                <a:gd name="connsiteY4" fmla="*/ 0 h 17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176437">
                  <a:moveTo>
                    <a:pt x="0" y="0"/>
                  </a:moveTo>
                  <a:lnTo>
                    <a:pt x="512747" y="0"/>
                  </a:lnTo>
                  <a:lnTo>
                    <a:pt x="512747" y="176437"/>
                  </a:lnTo>
                  <a:lnTo>
                    <a:pt x="0" y="17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7031805" y="4188764"/>
              <a:ext cx="512747" cy="176437"/>
            </a:xfrm>
            <a:custGeom>
              <a:avLst/>
              <a:gdLst>
                <a:gd name="connsiteX0" fmla="*/ 0 w 512747"/>
                <a:gd name="connsiteY0" fmla="*/ 0 h 176437"/>
                <a:gd name="connsiteX1" fmla="*/ 512747 w 512747"/>
                <a:gd name="connsiteY1" fmla="*/ 0 h 176437"/>
                <a:gd name="connsiteX2" fmla="*/ 512747 w 512747"/>
                <a:gd name="connsiteY2" fmla="*/ 176437 h 176437"/>
                <a:gd name="connsiteX3" fmla="*/ 0 w 512747"/>
                <a:gd name="connsiteY3" fmla="*/ 176437 h 176437"/>
                <a:gd name="connsiteX4" fmla="*/ 0 w 512747"/>
                <a:gd name="connsiteY4" fmla="*/ 0 h 17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176437">
                  <a:moveTo>
                    <a:pt x="0" y="0"/>
                  </a:moveTo>
                  <a:lnTo>
                    <a:pt x="512747" y="0"/>
                  </a:lnTo>
                  <a:lnTo>
                    <a:pt x="512747" y="176437"/>
                  </a:lnTo>
                  <a:lnTo>
                    <a:pt x="0" y="17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7722638" y="4188764"/>
              <a:ext cx="512747" cy="176437"/>
            </a:xfrm>
            <a:custGeom>
              <a:avLst/>
              <a:gdLst>
                <a:gd name="connsiteX0" fmla="*/ 0 w 512747"/>
                <a:gd name="connsiteY0" fmla="*/ 0 h 176437"/>
                <a:gd name="connsiteX1" fmla="*/ 512747 w 512747"/>
                <a:gd name="connsiteY1" fmla="*/ 0 h 176437"/>
                <a:gd name="connsiteX2" fmla="*/ 512747 w 512747"/>
                <a:gd name="connsiteY2" fmla="*/ 176437 h 176437"/>
                <a:gd name="connsiteX3" fmla="*/ 0 w 512747"/>
                <a:gd name="connsiteY3" fmla="*/ 176437 h 176437"/>
                <a:gd name="connsiteX4" fmla="*/ 0 w 512747"/>
                <a:gd name="connsiteY4" fmla="*/ 0 h 17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176437">
                  <a:moveTo>
                    <a:pt x="0" y="0"/>
                  </a:moveTo>
                  <a:lnTo>
                    <a:pt x="512747" y="0"/>
                  </a:lnTo>
                  <a:lnTo>
                    <a:pt x="512747" y="176437"/>
                  </a:lnTo>
                  <a:lnTo>
                    <a:pt x="0" y="17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8413471" y="4188764"/>
              <a:ext cx="512747" cy="176437"/>
            </a:xfrm>
            <a:custGeom>
              <a:avLst/>
              <a:gdLst>
                <a:gd name="connsiteX0" fmla="*/ 0 w 512747"/>
                <a:gd name="connsiteY0" fmla="*/ 0 h 176437"/>
                <a:gd name="connsiteX1" fmla="*/ 512747 w 512747"/>
                <a:gd name="connsiteY1" fmla="*/ 0 h 176437"/>
                <a:gd name="connsiteX2" fmla="*/ 512747 w 512747"/>
                <a:gd name="connsiteY2" fmla="*/ 176437 h 176437"/>
                <a:gd name="connsiteX3" fmla="*/ 0 w 512747"/>
                <a:gd name="connsiteY3" fmla="*/ 176437 h 176437"/>
                <a:gd name="connsiteX4" fmla="*/ 0 w 512747"/>
                <a:gd name="connsiteY4" fmla="*/ 0 h 17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176437">
                  <a:moveTo>
                    <a:pt x="0" y="0"/>
                  </a:moveTo>
                  <a:lnTo>
                    <a:pt x="512747" y="0"/>
                  </a:lnTo>
                  <a:lnTo>
                    <a:pt x="512747" y="176437"/>
                  </a:lnTo>
                  <a:lnTo>
                    <a:pt x="0" y="17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9104303" y="4188764"/>
              <a:ext cx="512747" cy="176437"/>
            </a:xfrm>
            <a:custGeom>
              <a:avLst/>
              <a:gdLst>
                <a:gd name="connsiteX0" fmla="*/ 0 w 512747"/>
                <a:gd name="connsiteY0" fmla="*/ 0 h 176437"/>
                <a:gd name="connsiteX1" fmla="*/ 512747 w 512747"/>
                <a:gd name="connsiteY1" fmla="*/ 0 h 176437"/>
                <a:gd name="connsiteX2" fmla="*/ 512747 w 512747"/>
                <a:gd name="connsiteY2" fmla="*/ 176437 h 176437"/>
                <a:gd name="connsiteX3" fmla="*/ 0 w 512747"/>
                <a:gd name="connsiteY3" fmla="*/ 176437 h 176437"/>
                <a:gd name="connsiteX4" fmla="*/ 0 w 512747"/>
                <a:gd name="connsiteY4" fmla="*/ 0 h 17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2747" h="176437">
                  <a:moveTo>
                    <a:pt x="0" y="0"/>
                  </a:moveTo>
                  <a:lnTo>
                    <a:pt x="512747" y="0"/>
                  </a:lnTo>
                  <a:lnTo>
                    <a:pt x="512747" y="176437"/>
                  </a:lnTo>
                  <a:lnTo>
                    <a:pt x="0" y="176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8481859" y="5233643"/>
            <a:ext cx="2022815" cy="1399159"/>
            <a:chOff x="3407670" y="2539413"/>
            <a:chExt cx="2492235" cy="1723852"/>
          </a:xfrm>
        </p:grpSpPr>
        <p:grpSp>
          <p:nvGrpSpPr>
            <p:cNvPr id="31" name="Group 24"/>
            <p:cNvGrpSpPr>
              <a:grpSpLocks noChangeAspect="1"/>
            </p:cNvGrpSpPr>
            <p:nvPr/>
          </p:nvGrpSpPr>
          <p:grpSpPr bwMode="auto">
            <a:xfrm>
              <a:off x="3407670" y="2539413"/>
              <a:ext cx="2492235" cy="1723852"/>
              <a:chOff x="3290" y="2935"/>
              <a:chExt cx="373" cy="258"/>
            </a:xfrm>
          </p:grpSpPr>
          <p:sp>
            <p:nvSpPr>
              <p:cNvPr id="34" name="Freeform 26"/>
              <p:cNvSpPr>
                <a:spLocks/>
              </p:cNvSpPr>
              <p:nvPr/>
            </p:nvSpPr>
            <p:spPr bwMode="auto">
              <a:xfrm>
                <a:off x="3290" y="2935"/>
                <a:ext cx="373" cy="258"/>
              </a:xfrm>
              <a:custGeom>
                <a:avLst/>
                <a:gdLst>
                  <a:gd name="T0" fmla="*/ 185 w 3359"/>
                  <a:gd name="T1" fmla="*/ 0 h 2322"/>
                  <a:gd name="T2" fmla="*/ 3174 w 3359"/>
                  <a:gd name="T3" fmla="*/ 0 h 2322"/>
                  <a:gd name="T4" fmla="*/ 3208 w 3359"/>
                  <a:gd name="T5" fmla="*/ 2 h 2322"/>
                  <a:gd name="T6" fmla="*/ 3239 w 3359"/>
                  <a:gd name="T7" fmla="*/ 11 h 2322"/>
                  <a:gd name="T8" fmla="*/ 3267 w 3359"/>
                  <a:gd name="T9" fmla="*/ 25 h 2322"/>
                  <a:gd name="T10" fmla="*/ 3293 w 3359"/>
                  <a:gd name="T11" fmla="*/ 43 h 2322"/>
                  <a:gd name="T12" fmla="*/ 3315 w 3359"/>
                  <a:gd name="T13" fmla="*/ 65 h 2322"/>
                  <a:gd name="T14" fmla="*/ 3333 w 3359"/>
                  <a:gd name="T15" fmla="*/ 91 h 2322"/>
                  <a:gd name="T16" fmla="*/ 3347 w 3359"/>
                  <a:gd name="T17" fmla="*/ 120 h 2322"/>
                  <a:gd name="T18" fmla="*/ 3356 w 3359"/>
                  <a:gd name="T19" fmla="*/ 151 h 2322"/>
                  <a:gd name="T20" fmla="*/ 3359 w 3359"/>
                  <a:gd name="T21" fmla="*/ 184 h 2322"/>
                  <a:gd name="T22" fmla="*/ 3359 w 3359"/>
                  <a:gd name="T23" fmla="*/ 2138 h 2322"/>
                  <a:gd name="T24" fmla="*/ 3356 w 3359"/>
                  <a:gd name="T25" fmla="*/ 2171 h 2322"/>
                  <a:gd name="T26" fmla="*/ 3347 w 3359"/>
                  <a:gd name="T27" fmla="*/ 2202 h 2322"/>
                  <a:gd name="T28" fmla="*/ 3333 w 3359"/>
                  <a:gd name="T29" fmla="*/ 2231 h 2322"/>
                  <a:gd name="T30" fmla="*/ 3315 w 3359"/>
                  <a:gd name="T31" fmla="*/ 2257 h 2322"/>
                  <a:gd name="T32" fmla="*/ 3293 w 3359"/>
                  <a:gd name="T33" fmla="*/ 2279 h 2322"/>
                  <a:gd name="T34" fmla="*/ 3267 w 3359"/>
                  <a:gd name="T35" fmla="*/ 2297 h 2322"/>
                  <a:gd name="T36" fmla="*/ 3239 w 3359"/>
                  <a:gd name="T37" fmla="*/ 2311 h 2322"/>
                  <a:gd name="T38" fmla="*/ 3208 w 3359"/>
                  <a:gd name="T39" fmla="*/ 2320 h 2322"/>
                  <a:gd name="T40" fmla="*/ 3174 w 3359"/>
                  <a:gd name="T41" fmla="*/ 2322 h 2322"/>
                  <a:gd name="T42" fmla="*/ 185 w 3359"/>
                  <a:gd name="T43" fmla="*/ 2322 h 2322"/>
                  <a:gd name="T44" fmla="*/ 151 w 3359"/>
                  <a:gd name="T45" fmla="*/ 2320 h 2322"/>
                  <a:gd name="T46" fmla="*/ 120 w 3359"/>
                  <a:gd name="T47" fmla="*/ 2311 h 2322"/>
                  <a:gd name="T48" fmla="*/ 91 w 3359"/>
                  <a:gd name="T49" fmla="*/ 2297 h 2322"/>
                  <a:gd name="T50" fmla="*/ 65 w 3359"/>
                  <a:gd name="T51" fmla="*/ 2279 h 2322"/>
                  <a:gd name="T52" fmla="*/ 43 w 3359"/>
                  <a:gd name="T53" fmla="*/ 2257 h 2322"/>
                  <a:gd name="T54" fmla="*/ 25 w 3359"/>
                  <a:gd name="T55" fmla="*/ 2231 h 2322"/>
                  <a:gd name="T56" fmla="*/ 11 w 3359"/>
                  <a:gd name="T57" fmla="*/ 2202 h 2322"/>
                  <a:gd name="T58" fmla="*/ 3 w 3359"/>
                  <a:gd name="T59" fmla="*/ 2171 h 2322"/>
                  <a:gd name="T60" fmla="*/ 0 w 3359"/>
                  <a:gd name="T61" fmla="*/ 2138 h 2322"/>
                  <a:gd name="T62" fmla="*/ 0 w 3359"/>
                  <a:gd name="T63" fmla="*/ 184 h 2322"/>
                  <a:gd name="T64" fmla="*/ 3 w 3359"/>
                  <a:gd name="T65" fmla="*/ 151 h 2322"/>
                  <a:gd name="T66" fmla="*/ 11 w 3359"/>
                  <a:gd name="T67" fmla="*/ 120 h 2322"/>
                  <a:gd name="T68" fmla="*/ 25 w 3359"/>
                  <a:gd name="T69" fmla="*/ 91 h 2322"/>
                  <a:gd name="T70" fmla="*/ 43 w 3359"/>
                  <a:gd name="T71" fmla="*/ 65 h 2322"/>
                  <a:gd name="T72" fmla="*/ 65 w 3359"/>
                  <a:gd name="T73" fmla="*/ 43 h 2322"/>
                  <a:gd name="T74" fmla="*/ 91 w 3359"/>
                  <a:gd name="T75" fmla="*/ 25 h 2322"/>
                  <a:gd name="T76" fmla="*/ 120 w 3359"/>
                  <a:gd name="T77" fmla="*/ 11 h 2322"/>
                  <a:gd name="T78" fmla="*/ 151 w 3359"/>
                  <a:gd name="T79" fmla="*/ 2 h 2322"/>
                  <a:gd name="T80" fmla="*/ 185 w 3359"/>
                  <a:gd name="T81" fmla="*/ 0 h 2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359" h="2322">
                    <a:moveTo>
                      <a:pt x="185" y="0"/>
                    </a:moveTo>
                    <a:lnTo>
                      <a:pt x="3174" y="0"/>
                    </a:lnTo>
                    <a:lnTo>
                      <a:pt x="3208" y="2"/>
                    </a:lnTo>
                    <a:lnTo>
                      <a:pt x="3239" y="11"/>
                    </a:lnTo>
                    <a:lnTo>
                      <a:pt x="3267" y="25"/>
                    </a:lnTo>
                    <a:lnTo>
                      <a:pt x="3293" y="43"/>
                    </a:lnTo>
                    <a:lnTo>
                      <a:pt x="3315" y="65"/>
                    </a:lnTo>
                    <a:lnTo>
                      <a:pt x="3333" y="91"/>
                    </a:lnTo>
                    <a:lnTo>
                      <a:pt x="3347" y="120"/>
                    </a:lnTo>
                    <a:lnTo>
                      <a:pt x="3356" y="151"/>
                    </a:lnTo>
                    <a:lnTo>
                      <a:pt x="3359" y="184"/>
                    </a:lnTo>
                    <a:lnTo>
                      <a:pt x="3359" y="2138"/>
                    </a:lnTo>
                    <a:lnTo>
                      <a:pt x="3356" y="2171"/>
                    </a:lnTo>
                    <a:lnTo>
                      <a:pt x="3347" y="2202"/>
                    </a:lnTo>
                    <a:lnTo>
                      <a:pt x="3333" y="2231"/>
                    </a:lnTo>
                    <a:lnTo>
                      <a:pt x="3315" y="2257"/>
                    </a:lnTo>
                    <a:lnTo>
                      <a:pt x="3293" y="2279"/>
                    </a:lnTo>
                    <a:lnTo>
                      <a:pt x="3267" y="2297"/>
                    </a:lnTo>
                    <a:lnTo>
                      <a:pt x="3239" y="2311"/>
                    </a:lnTo>
                    <a:lnTo>
                      <a:pt x="3208" y="2320"/>
                    </a:lnTo>
                    <a:lnTo>
                      <a:pt x="3174" y="2322"/>
                    </a:lnTo>
                    <a:lnTo>
                      <a:pt x="185" y="2322"/>
                    </a:lnTo>
                    <a:lnTo>
                      <a:pt x="151" y="2320"/>
                    </a:lnTo>
                    <a:lnTo>
                      <a:pt x="120" y="2311"/>
                    </a:lnTo>
                    <a:lnTo>
                      <a:pt x="91" y="2297"/>
                    </a:lnTo>
                    <a:lnTo>
                      <a:pt x="65" y="2279"/>
                    </a:lnTo>
                    <a:lnTo>
                      <a:pt x="43" y="2257"/>
                    </a:lnTo>
                    <a:lnTo>
                      <a:pt x="25" y="2231"/>
                    </a:lnTo>
                    <a:lnTo>
                      <a:pt x="11" y="2202"/>
                    </a:lnTo>
                    <a:lnTo>
                      <a:pt x="3" y="2171"/>
                    </a:lnTo>
                    <a:lnTo>
                      <a:pt x="0" y="2138"/>
                    </a:lnTo>
                    <a:lnTo>
                      <a:pt x="0" y="184"/>
                    </a:lnTo>
                    <a:lnTo>
                      <a:pt x="3" y="151"/>
                    </a:lnTo>
                    <a:lnTo>
                      <a:pt x="11" y="120"/>
                    </a:lnTo>
                    <a:lnTo>
                      <a:pt x="25" y="91"/>
                    </a:lnTo>
                    <a:lnTo>
                      <a:pt x="43" y="65"/>
                    </a:lnTo>
                    <a:lnTo>
                      <a:pt x="65" y="43"/>
                    </a:lnTo>
                    <a:lnTo>
                      <a:pt x="91" y="25"/>
                    </a:lnTo>
                    <a:lnTo>
                      <a:pt x="120" y="11"/>
                    </a:lnTo>
                    <a:lnTo>
                      <a:pt x="151" y="2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Rectangle 27"/>
              <p:cNvSpPr>
                <a:spLocks noChangeArrowheads="1"/>
              </p:cNvSpPr>
              <p:nvPr/>
            </p:nvSpPr>
            <p:spPr bwMode="auto">
              <a:xfrm>
                <a:off x="3316" y="2961"/>
                <a:ext cx="321" cy="193"/>
              </a:xfrm>
              <a:prstGeom prst="rect">
                <a:avLst/>
              </a:prstGeom>
              <a:solidFill>
                <a:srgbClr val="8697C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3457" y="3167"/>
                <a:ext cx="39" cy="13"/>
              </a:xfrm>
              <a:custGeom>
                <a:avLst/>
                <a:gdLst>
                  <a:gd name="T0" fmla="*/ 59 w 349"/>
                  <a:gd name="T1" fmla="*/ 0 h 116"/>
                  <a:gd name="T2" fmla="*/ 290 w 349"/>
                  <a:gd name="T3" fmla="*/ 0 h 116"/>
                  <a:gd name="T4" fmla="*/ 308 w 349"/>
                  <a:gd name="T5" fmla="*/ 4 h 116"/>
                  <a:gd name="T6" fmla="*/ 325 w 349"/>
                  <a:gd name="T7" fmla="*/ 12 h 116"/>
                  <a:gd name="T8" fmla="*/ 337 w 349"/>
                  <a:gd name="T9" fmla="*/ 24 h 116"/>
                  <a:gd name="T10" fmla="*/ 345 w 349"/>
                  <a:gd name="T11" fmla="*/ 40 h 116"/>
                  <a:gd name="T12" fmla="*/ 349 w 349"/>
                  <a:gd name="T13" fmla="*/ 58 h 116"/>
                  <a:gd name="T14" fmla="*/ 345 w 349"/>
                  <a:gd name="T15" fmla="*/ 77 h 116"/>
                  <a:gd name="T16" fmla="*/ 337 w 349"/>
                  <a:gd name="T17" fmla="*/ 92 h 116"/>
                  <a:gd name="T18" fmla="*/ 325 w 349"/>
                  <a:gd name="T19" fmla="*/ 105 h 116"/>
                  <a:gd name="T20" fmla="*/ 308 w 349"/>
                  <a:gd name="T21" fmla="*/ 113 h 116"/>
                  <a:gd name="T22" fmla="*/ 290 w 349"/>
                  <a:gd name="T23" fmla="*/ 116 h 116"/>
                  <a:gd name="T24" fmla="*/ 59 w 349"/>
                  <a:gd name="T25" fmla="*/ 116 h 116"/>
                  <a:gd name="T26" fmla="*/ 40 w 349"/>
                  <a:gd name="T27" fmla="*/ 113 h 116"/>
                  <a:gd name="T28" fmla="*/ 25 w 349"/>
                  <a:gd name="T29" fmla="*/ 105 h 116"/>
                  <a:gd name="T30" fmla="*/ 11 w 349"/>
                  <a:gd name="T31" fmla="*/ 92 h 116"/>
                  <a:gd name="T32" fmla="*/ 3 w 349"/>
                  <a:gd name="T33" fmla="*/ 77 h 116"/>
                  <a:gd name="T34" fmla="*/ 0 w 349"/>
                  <a:gd name="T35" fmla="*/ 58 h 116"/>
                  <a:gd name="T36" fmla="*/ 3 w 349"/>
                  <a:gd name="T37" fmla="*/ 40 h 116"/>
                  <a:gd name="T38" fmla="*/ 11 w 349"/>
                  <a:gd name="T39" fmla="*/ 24 h 116"/>
                  <a:gd name="T40" fmla="*/ 25 w 349"/>
                  <a:gd name="T41" fmla="*/ 12 h 116"/>
                  <a:gd name="T42" fmla="*/ 40 w 349"/>
                  <a:gd name="T43" fmla="*/ 4 h 116"/>
                  <a:gd name="T44" fmla="*/ 59 w 349"/>
                  <a:gd name="T45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9" h="116">
                    <a:moveTo>
                      <a:pt x="59" y="0"/>
                    </a:moveTo>
                    <a:lnTo>
                      <a:pt x="290" y="0"/>
                    </a:lnTo>
                    <a:lnTo>
                      <a:pt x="308" y="4"/>
                    </a:lnTo>
                    <a:lnTo>
                      <a:pt x="325" y="12"/>
                    </a:lnTo>
                    <a:lnTo>
                      <a:pt x="337" y="24"/>
                    </a:lnTo>
                    <a:lnTo>
                      <a:pt x="345" y="40"/>
                    </a:lnTo>
                    <a:lnTo>
                      <a:pt x="349" y="58"/>
                    </a:lnTo>
                    <a:lnTo>
                      <a:pt x="345" y="77"/>
                    </a:lnTo>
                    <a:lnTo>
                      <a:pt x="337" y="92"/>
                    </a:lnTo>
                    <a:lnTo>
                      <a:pt x="325" y="105"/>
                    </a:lnTo>
                    <a:lnTo>
                      <a:pt x="308" y="113"/>
                    </a:lnTo>
                    <a:lnTo>
                      <a:pt x="290" y="116"/>
                    </a:lnTo>
                    <a:lnTo>
                      <a:pt x="59" y="116"/>
                    </a:lnTo>
                    <a:lnTo>
                      <a:pt x="40" y="113"/>
                    </a:lnTo>
                    <a:lnTo>
                      <a:pt x="25" y="105"/>
                    </a:lnTo>
                    <a:lnTo>
                      <a:pt x="11" y="92"/>
                    </a:lnTo>
                    <a:lnTo>
                      <a:pt x="3" y="77"/>
                    </a:lnTo>
                    <a:lnTo>
                      <a:pt x="0" y="58"/>
                    </a:lnTo>
                    <a:lnTo>
                      <a:pt x="3" y="40"/>
                    </a:lnTo>
                    <a:lnTo>
                      <a:pt x="11" y="24"/>
                    </a:lnTo>
                    <a:lnTo>
                      <a:pt x="25" y="12"/>
                    </a:lnTo>
                    <a:lnTo>
                      <a:pt x="40" y="4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AEC6C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6" name="Rectangle 85"/>
            <p:cNvSpPr/>
            <p:nvPr/>
          </p:nvSpPr>
          <p:spPr>
            <a:xfrm>
              <a:off x="3671607" y="2822714"/>
              <a:ext cx="1964360" cy="9978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3671607" y="3195538"/>
              <a:ext cx="386417" cy="35276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96560" y="3195538"/>
              <a:ext cx="386417" cy="35276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721513" y="3195538"/>
              <a:ext cx="386417" cy="35276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246465" y="3195538"/>
              <a:ext cx="386417" cy="352766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Freeform 109"/>
            <p:cNvSpPr/>
            <p:nvPr/>
          </p:nvSpPr>
          <p:spPr>
            <a:xfrm>
              <a:off x="3662991" y="3681074"/>
              <a:ext cx="386417" cy="317458"/>
            </a:xfrm>
            <a:custGeom>
              <a:avLst/>
              <a:gdLst>
                <a:gd name="connsiteX0" fmla="*/ 0 w 386417"/>
                <a:gd name="connsiteY0" fmla="*/ 0 h 317458"/>
                <a:gd name="connsiteX1" fmla="*/ 386417 w 386417"/>
                <a:gd name="connsiteY1" fmla="*/ 0 h 317458"/>
                <a:gd name="connsiteX2" fmla="*/ 386417 w 386417"/>
                <a:gd name="connsiteY2" fmla="*/ 317458 h 317458"/>
                <a:gd name="connsiteX3" fmla="*/ 0 w 386417"/>
                <a:gd name="connsiteY3" fmla="*/ 317458 h 317458"/>
                <a:gd name="connsiteX4" fmla="*/ 0 w 386417"/>
                <a:gd name="connsiteY4" fmla="*/ 0 h 31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417" h="317458">
                  <a:moveTo>
                    <a:pt x="0" y="0"/>
                  </a:moveTo>
                  <a:lnTo>
                    <a:pt x="386417" y="0"/>
                  </a:lnTo>
                  <a:lnTo>
                    <a:pt x="386417" y="317458"/>
                  </a:lnTo>
                  <a:lnTo>
                    <a:pt x="0" y="317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Freeform 108"/>
            <p:cNvSpPr/>
            <p:nvPr/>
          </p:nvSpPr>
          <p:spPr>
            <a:xfrm>
              <a:off x="4187944" y="3681074"/>
              <a:ext cx="386417" cy="317458"/>
            </a:xfrm>
            <a:custGeom>
              <a:avLst/>
              <a:gdLst>
                <a:gd name="connsiteX0" fmla="*/ 0 w 386417"/>
                <a:gd name="connsiteY0" fmla="*/ 0 h 317458"/>
                <a:gd name="connsiteX1" fmla="*/ 386417 w 386417"/>
                <a:gd name="connsiteY1" fmla="*/ 0 h 317458"/>
                <a:gd name="connsiteX2" fmla="*/ 386417 w 386417"/>
                <a:gd name="connsiteY2" fmla="*/ 317458 h 317458"/>
                <a:gd name="connsiteX3" fmla="*/ 0 w 386417"/>
                <a:gd name="connsiteY3" fmla="*/ 317458 h 317458"/>
                <a:gd name="connsiteX4" fmla="*/ 0 w 386417"/>
                <a:gd name="connsiteY4" fmla="*/ 0 h 31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417" h="317458">
                  <a:moveTo>
                    <a:pt x="0" y="0"/>
                  </a:moveTo>
                  <a:lnTo>
                    <a:pt x="386417" y="0"/>
                  </a:lnTo>
                  <a:lnTo>
                    <a:pt x="386417" y="317458"/>
                  </a:lnTo>
                  <a:lnTo>
                    <a:pt x="0" y="317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 107"/>
            <p:cNvSpPr/>
            <p:nvPr/>
          </p:nvSpPr>
          <p:spPr>
            <a:xfrm>
              <a:off x="4712897" y="3681074"/>
              <a:ext cx="386417" cy="317458"/>
            </a:xfrm>
            <a:custGeom>
              <a:avLst/>
              <a:gdLst>
                <a:gd name="connsiteX0" fmla="*/ 0 w 386417"/>
                <a:gd name="connsiteY0" fmla="*/ 0 h 317458"/>
                <a:gd name="connsiteX1" fmla="*/ 386417 w 386417"/>
                <a:gd name="connsiteY1" fmla="*/ 0 h 317458"/>
                <a:gd name="connsiteX2" fmla="*/ 386417 w 386417"/>
                <a:gd name="connsiteY2" fmla="*/ 317458 h 317458"/>
                <a:gd name="connsiteX3" fmla="*/ 0 w 386417"/>
                <a:gd name="connsiteY3" fmla="*/ 317458 h 317458"/>
                <a:gd name="connsiteX4" fmla="*/ 0 w 386417"/>
                <a:gd name="connsiteY4" fmla="*/ 0 h 31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417" h="317458">
                  <a:moveTo>
                    <a:pt x="0" y="0"/>
                  </a:moveTo>
                  <a:lnTo>
                    <a:pt x="386417" y="0"/>
                  </a:lnTo>
                  <a:lnTo>
                    <a:pt x="386417" y="317458"/>
                  </a:lnTo>
                  <a:lnTo>
                    <a:pt x="0" y="317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Freeform 106"/>
            <p:cNvSpPr/>
            <p:nvPr/>
          </p:nvSpPr>
          <p:spPr>
            <a:xfrm>
              <a:off x="5237849" y="3681074"/>
              <a:ext cx="386417" cy="317458"/>
            </a:xfrm>
            <a:custGeom>
              <a:avLst/>
              <a:gdLst>
                <a:gd name="connsiteX0" fmla="*/ 0 w 386417"/>
                <a:gd name="connsiteY0" fmla="*/ 0 h 317458"/>
                <a:gd name="connsiteX1" fmla="*/ 386417 w 386417"/>
                <a:gd name="connsiteY1" fmla="*/ 0 h 317458"/>
                <a:gd name="connsiteX2" fmla="*/ 386417 w 386417"/>
                <a:gd name="connsiteY2" fmla="*/ 317458 h 317458"/>
                <a:gd name="connsiteX3" fmla="*/ 0 w 386417"/>
                <a:gd name="connsiteY3" fmla="*/ 317458 h 317458"/>
                <a:gd name="connsiteX4" fmla="*/ 0 w 386417"/>
                <a:gd name="connsiteY4" fmla="*/ 0 h 31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417" h="317458">
                  <a:moveTo>
                    <a:pt x="0" y="0"/>
                  </a:moveTo>
                  <a:lnTo>
                    <a:pt x="386417" y="0"/>
                  </a:lnTo>
                  <a:lnTo>
                    <a:pt x="386417" y="317458"/>
                  </a:lnTo>
                  <a:lnTo>
                    <a:pt x="0" y="317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7" name="Group 116"/>
          <p:cNvGrpSpPr/>
          <p:nvPr/>
        </p:nvGrpSpPr>
        <p:grpSpPr>
          <a:xfrm rot="20972160">
            <a:off x="10766159" y="5381238"/>
            <a:ext cx="684597" cy="1232275"/>
            <a:chOff x="6218507" y="2249502"/>
            <a:chExt cx="1372315" cy="2470167"/>
          </a:xfrm>
        </p:grpSpPr>
        <p:grpSp>
          <p:nvGrpSpPr>
            <p:cNvPr id="44" name="Group 38"/>
            <p:cNvGrpSpPr>
              <a:grpSpLocks noChangeAspect="1"/>
            </p:cNvGrpSpPr>
            <p:nvPr/>
          </p:nvGrpSpPr>
          <p:grpSpPr bwMode="auto">
            <a:xfrm>
              <a:off x="6218507" y="2249502"/>
              <a:ext cx="1372315" cy="2470167"/>
              <a:chOff x="3790" y="2066"/>
              <a:chExt cx="205" cy="369"/>
            </a:xfrm>
          </p:grpSpPr>
          <p:sp>
            <p:nvSpPr>
              <p:cNvPr id="47" name="Freeform 40"/>
              <p:cNvSpPr>
                <a:spLocks/>
              </p:cNvSpPr>
              <p:nvPr/>
            </p:nvSpPr>
            <p:spPr bwMode="auto">
              <a:xfrm>
                <a:off x="3790" y="2066"/>
                <a:ext cx="205" cy="369"/>
              </a:xfrm>
              <a:custGeom>
                <a:avLst/>
                <a:gdLst>
                  <a:gd name="T0" fmla="*/ 196 w 1843"/>
                  <a:gd name="T1" fmla="*/ 0 h 3323"/>
                  <a:gd name="T2" fmla="*/ 1647 w 1843"/>
                  <a:gd name="T3" fmla="*/ 0 h 3323"/>
                  <a:gd name="T4" fmla="*/ 1682 w 1843"/>
                  <a:gd name="T5" fmla="*/ 3 h 3323"/>
                  <a:gd name="T6" fmla="*/ 1715 w 1843"/>
                  <a:gd name="T7" fmla="*/ 11 h 3323"/>
                  <a:gd name="T8" fmla="*/ 1746 w 1843"/>
                  <a:gd name="T9" fmla="*/ 26 h 3323"/>
                  <a:gd name="T10" fmla="*/ 1773 w 1843"/>
                  <a:gd name="T11" fmla="*/ 45 h 3323"/>
                  <a:gd name="T12" fmla="*/ 1798 w 1843"/>
                  <a:gd name="T13" fmla="*/ 69 h 3323"/>
                  <a:gd name="T14" fmla="*/ 1817 w 1843"/>
                  <a:gd name="T15" fmla="*/ 96 h 3323"/>
                  <a:gd name="T16" fmla="*/ 1831 w 1843"/>
                  <a:gd name="T17" fmla="*/ 126 h 3323"/>
                  <a:gd name="T18" fmla="*/ 1840 w 1843"/>
                  <a:gd name="T19" fmla="*/ 159 h 3323"/>
                  <a:gd name="T20" fmla="*/ 1843 w 1843"/>
                  <a:gd name="T21" fmla="*/ 194 h 3323"/>
                  <a:gd name="T22" fmla="*/ 1843 w 1843"/>
                  <a:gd name="T23" fmla="*/ 3128 h 3323"/>
                  <a:gd name="T24" fmla="*/ 1840 w 1843"/>
                  <a:gd name="T25" fmla="*/ 3163 h 3323"/>
                  <a:gd name="T26" fmla="*/ 1831 w 1843"/>
                  <a:gd name="T27" fmla="*/ 3196 h 3323"/>
                  <a:gd name="T28" fmla="*/ 1817 w 1843"/>
                  <a:gd name="T29" fmla="*/ 3227 h 3323"/>
                  <a:gd name="T30" fmla="*/ 1798 w 1843"/>
                  <a:gd name="T31" fmla="*/ 3254 h 3323"/>
                  <a:gd name="T32" fmla="*/ 1774 w 1843"/>
                  <a:gd name="T33" fmla="*/ 3278 h 3323"/>
                  <a:gd name="T34" fmla="*/ 1746 w 1843"/>
                  <a:gd name="T35" fmla="*/ 3297 h 3323"/>
                  <a:gd name="T36" fmla="*/ 1715 w 1843"/>
                  <a:gd name="T37" fmla="*/ 3311 h 3323"/>
                  <a:gd name="T38" fmla="*/ 1682 w 1843"/>
                  <a:gd name="T39" fmla="*/ 3320 h 3323"/>
                  <a:gd name="T40" fmla="*/ 1647 w 1843"/>
                  <a:gd name="T41" fmla="*/ 3323 h 3323"/>
                  <a:gd name="T42" fmla="*/ 196 w 1843"/>
                  <a:gd name="T43" fmla="*/ 3323 h 3323"/>
                  <a:gd name="T44" fmla="*/ 160 w 1843"/>
                  <a:gd name="T45" fmla="*/ 3320 h 3323"/>
                  <a:gd name="T46" fmla="*/ 127 w 1843"/>
                  <a:gd name="T47" fmla="*/ 3311 h 3323"/>
                  <a:gd name="T48" fmla="*/ 97 w 1843"/>
                  <a:gd name="T49" fmla="*/ 3297 h 3323"/>
                  <a:gd name="T50" fmla="*/ 70 w 1843"/>
                  <a:gd name="T51" fmla="*/ 3278 h 3323"/>
                  <a:gd name="T52" fmla="*/ 46 w 1843"/>
                  <a:gd name="T53" fmla="*/ 3254 h 3323"/>
                  <a:gd name="T54" fmla="*/ 27 w 1843"/>
                  <a:gd name="T55" fmla="*/ 3227 h 3323"/>
                  <a:gd name="T56" fmla="*/ 12 w 1843"/>
                  <a:gd name="T57" fmla="*/ 3196 h 3323"/>
                  <a:gd name="T58" fmla="*/ 3 w 1843"/>
                  <a:gd name="T59" fmla="*/ 3163 h 3323"/>
                  <a:gd name="T60" fmla="*/ 0 w 1843"/>
                  <a:gd name="T61" fmla="*/ 3128 h 3323"/>
                  <a:gd name="T62" fmla="*/ 0 w 1843"/>
                  <a:gd name="T63" fmla="*/ 194 h 3323"/>
                  <a:gd name="T64" fmla="*/ 3 w 1843"/>
                  <a:gd name="T65" fmla="*/ 159 h 3323"/>
                  <a:gd name="T66" fmla="*/ 12 w 1843"/>
                  <a:gd name="T67" fmla="*/ 126 h 3323"/>
                  <a:gd name="T68" fmla="*/ 27 w 1843"/>
                  <a:gd name="T69" fmla="*/ 96 h 3323"/>
                  <a:gd name="T70" fmla="*/ 46 w 1843"/>
                  <a:gd name="T71" fmla="*/ 69 h 3323"/>
                  <a:gd name="T72" fmla="*/ 70 w 1843"/>
                  <a:gd name="T73" fmla="*/ 45 h 3323"/>
                  <a:gd name="T74" fmla="*/ 97 w 1843"/>
                  <a:gd name="T75" fmla="*/ 26 h 3323"/>
                  <a:gd name="T76" fmla="*/ 127 w 1843"/>
                  <a:gd name="T77" fmla="*/ 11 h 3323"/>
                  <a:gd name="T78" fmla="*/ 160 w 1843"/>
                  <a:gd name="T79" fmla="*/ 3 h 3323"/>
                  <a:gd name="T80" fmla="*/ 196 w 1843"/>
                  <a:gd name="T81" fmla="*/ 0 h 3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843" h="3323">
                    <a:moveTo>
                      <a:pt x="196" y="0"/>
                    </a:moveTo>
                    <a:lnTo>
                      <a:pt x="1647" y="0"/>
                    </a:lnTo>
                    <a:lnTo>
                      <a:pt x="1682" y="3"/>
                    </a:lnTo>
                    <a:lnTo>
                      <a:pt x="1715" y="11"/>
                    </a:lnTo>
                    <a:lnTo>
                      <a:pt x="1746" y="26"/>
                    </a:lnTo>
                    <a:lnTo>
                      <a:pt x="1773" y="45"/>
                    </a:lnTo>
                    <a:lnTo>
                      <a:pt x="1798" y="69"/>
                    </a:lnTo>
                    <a:lnTo>
                      <a:pt x="1817" y="96"/>
                    </a:lnTo>
                    <a:lnTo>
                      <a:pt x="1831" y="126"/>
                    </a:lnTo>
                    <a:lnTo>
                      <a:pt x="1840" y="159"/>
                    </a:lnTo>
                    <a:lnTo>
                      <a:pt x="1843" y="194"/>
                    </a:lnTo>
                    <a:lnTo>
                      <a:pt x="1843" y="3128"/>
                    </a:lnTo>
                    <a:lnTo>
                      <a:pt x="1840" y="3163"/>
                    </a:lnTo>
                    <a:lnTo>
                      <a:pt x="1831" y="3196"/>
                    </a:lnTo>
                    <a:lnTo>
                      <a:pt x="1817" y="3227"/>
                    </a:lnTo>
                    <a:lnTo>
                      <a:pt x="1798" y="3254"/>
                    </a:lnTo>
                    <a:lnTo>
                      <a:pt x="1774" y="3278"/>
                    </a:lnTo>
                    <a:lnTo>
                      <a:pt x="1746" y="3297"/>
                    </a:lnTo>
                    <a:lnTo>
                      <a:pt x="1715" y="3311"/>
                    </a:lnTo>
                    <a:lnTo>
                      <a:pt x="1682" y="3320"/>
                    </a:lnTo>
                    <a:lnTo>
                      <a:pt x="1647" y="3323"/>
                    </a:lnTo>
                    <a:lnTo>
                      <a:pt x="196" y="3323"/>
                    </a:lnTo>
                    <a:lnTo>
                      <a:pt x="160" y="3320"/>
                    </a:lnTo>
                    <a:lnTo>
                      <a:pt x="127" y="3311"/>
                    </a:lnTo>
                    <a:lnTo>
                      <a:pt x="97" y="3297"/>
                    </a:lnTo>
                    <a:lnTo>
                      <a:pt x="70" y="3278"/>
                    </a:lnTo>
                    <a:lnTo>
                      <a:pt x="46" y="3254"/>
                    </a:lnTo>
                    <a:lnTo>
                      <a:pt x="27" y="3227"/>
                    </a:lnTo>
                    <a:lnTo>
                      <a:pt x="12" y="3196"/>
                    </a:lnTo>
                    <a:lnTo>
                      <a:pt x="3" y="3163"/>
                    </a:lnTo>
                    <a:lnTo>
                      <a:pt x="0" y="3128"/>
                    </a:lnTo>
                    <a:lnTo>
                      <a:pt x="0" y="194"/>
                    </a:lnTo>
                    <a:lnTo>
                      <a:pt x="3" y="159"/>
                    </a:lnTo>
                    <a:lnTo>
                      <a:pt x="12" y="126"/>
                    </a:lnTo>
                    <a:lnTo>
                      <a:pt x="27" y="96"/>
                    </a:lnTo>
                    <a:lnTo>
                      <a:pt x="46" y="69"/>
                    </a:lnTo>
                    <a:lnTo>
                      <a:pt x="70" y="45"/>
                    </a:lnTo>
                    <a:lnTo>
                      <a:pt x="97" y="26"/>
                    </a:lnTo>
                    <a:lnTo>
                      <a:pt x="127" y="11"/>
                    </a:lnTo>
                    <a:lnTo>
                      <a:pt x="160" y="3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solidFill>
                  <a:srgbClr val="545E7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Rectangle 41"/>
              <p:cNvSpPr>
                <a:spLocks noChangeArrowheads="1"/>
              </p:cNvSpPr>
              <p:nvPr/>
            </p:nvSpPr>
            <p:spPr bwMode="auto">
              <a:xfrm>
                <a:off x="3790" y="2104"/>
                <a:ext cx="205" cy="254"/>
              </a:xfrm>
              <a:prstGeom prst="rect">
                <a:avLst/>
              </a:prstGeom>
              <a:solidFill>
                <a:srgbClr val="8697CB"/>
              </a:solidFill>
              <a:ln w="0">
                <a:solidFill>
                  <a:srgbClr val="8697CB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2"/>
              <p:cNvSpPr>
                <a:spLocks/>
              </p:cNvSpPr>
              <p:nvPr/>
            </p:nvSpPr>
            <p:spPr bwMode="auto">
              <a:xfrm>
                <a:off x="3873" y="2378"/>
                <a:ext cx="39" cy="38"/>
              </a:xfrm>
              <a:custGeom>
                <a:avLst/>
                <a:gdLst>
                  <a:gd name="T0" fmla="*/ 173 w 345"/>
                  <a:gd name="T1" fmla="*/ 0 h 343"/>
                  <a:gd name="T2" fmla="*/ 204 w 345"/>
                  <a:gd name="T3" fmla="*/ 2 h 343"/>
                  <a:gd name="T4" fmla="*/ 233 w 345"/>
                  <a:gd name="T5" fmla="*/ 10 h 343"/>
                  <a:gd name="T6" fmla="*/ 259 w 345"/>
                  <a:gd name="T7" fmla="*/ 23 h 343"/>
                  <a:gd name="T8" fmla="*/ 284 w 345"/>
                  <a:gd name="T9" fmla="*/ 40 h 343"/>
                  <a:gd name="T10" fmla="*/ 304 w 345"/>
                  <a:gd name="T11" fmla="*/ 60 h 343"/>
                  <a:gd name="T12" fmla="*/ 321 w 345"/>
                  <a:gd name="T13" fmla="*/ 85 h 343"/>
                  <a:gd name="T14" fmla="*/ 334 w 345"/>
                  <a:gd name="T15" fmla="*/ 111 h 343"/>
                  <a:gd name="T16" fmla="*/ 343 w 345"/>
                  <a:gd name="T17" fmla="*/ 141 h 343"/>
                  <a:gd name="T18" fmla="*/ 345 w 345"/>
                  <a:gd name="T19" fmla="*/ 172 h 343"/>
                  <a:gd name="T20" fmla="*/ 343 w 345"/>
                  <a:gd name="T21" fmla="*/ 203 h 343"/>
                  <a:gd name="T22" fmla="*/ 334 w 345"/>
                  <a:gd name="T23" fmla="*/ 231 h 343"/>
                  <a:gd name="T24" fmla="*/ 321 w 345"/>
                  <a:gd name="T25" fmla="*/ 258 h 343"/>
                  <a:gd name="T26" fmla="*/ 304 w 345"/>
                  <a:gd name="T27" fmla="*/ 282 h 343"/>
                  <a:gd name="T28" fmla="*/ 284 w 345"/>
                  <a:gd name="T29" fmla="*/ 303 h 343"/>
                  <a:gd name="T30" fmla="*/ 259 w 345"/>
                  <a:gd name="T31" fmla="*/ 320 h 343"/>
                  <a:gd name="T32" fmla="*/ 233 w 345"/>
                  <a:gd name="T33" fmla="*/ 332 h 343"/>
                  <a:gd name="T34" fmla="*/ 204 w 345"/>
                  <a:gd name="T35" fmla="*/ 341 h 343"/>
                  <a:gd name="T36" fmla="*/ 173 w 345"/>
                  <a:gd name="T37" fmla="*/ 343 h 343"/>
                  <a:gd name="T38" fmla="*/ 142 w 345"/>
                  <a:gd name="T39" fmla="*/ 341 h 343"/>
                  <a:gd name="T40" fmla="*/ 112 w 345"/>
                  <a:gd name="T41" fmla="*/ 332 h 343"/>
                  <a:gd name="T42" fmla="*/ 85 w 345"/>
                  <a:gd name="T43" fmla="*/ 320 h 343"/>
                  <a:gd name="T44" fmla="*/ 62 w 345"/>
                  <a:gd name="T45" fmla="*/ 303 h 343"/>
                  <a:gd name="T46" fmla="*/ 40 w 345"/>
                  <a:gd name="T47" fmla="*/ 282 h 343"/>
                  <a:gd name="T48" fmla="*/ 23 w 345"/>
                  <a:gd name="T49" fmla="*/ 258 h 343"/>
                  <a:gd name="T50" fmla="*/ 10 w 345"/>
                  <a:gd name="T51" fmla="*/ 231 h 343"/>
                  <a:gd name="T52" fmla="*/ 3 w 345"/>
                  <a:gd name="T53" fmla="*/ 203 h 343"/>
                  <a:gd name="T54" fmla="*/ 0 w 345"/>
                  <a:gd name="T55" fmla="*/ 172 h 343"/>
                  <a:gd name="T56" fmla="*/ 3 w 345"/>
                  <a:gd name="T57" fmla="*/ 141 h 343"/>
                  <a:gd name="T58" fmla="*/ 10 w 345"/>
                  <a:gd name="T59" fmla="*/ 111 h 343"/>
                  <a:gd name="T60" fmla="*/ 23 w 345"/>
                  <a:gd name="T61" fmla="*/ 85 h 343"/>
                  <a:gd name="T62" fmla="*/ 40 w 345"/>
                  <a:gd name="T63" fmla="*/ 60 h 343"/>
                  <a:gd name="T64" fmla="*/ 62 w 345"/>
                  <a:gd name="T65" fmla="*/ 40 h 343"/>
                  <a:gd name="T66" fmla="*/ 85 w 345"/>
                  <a:gd name="T67" fmla="*/ 23 h 343"/>
                  <a:gd name="T68" fmla="*/ 112 w 345"/>
                  <a:gd name="T69" fmla="*/ 10 h 343"/>
                  <a:gd name="T70" fmla="*/ 142 w 345"/>
                  <a:gd name="T71" fmla="*/ 2 h 343"/>
                  <a:gd name="T72" fmla="*/ 173 w 345"/>
                  <a:gd name="T73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45" h="343">
                    <a:moveTo>
                      <a:pt x="173" y="0"/>
                    </a:moveTo>
                    <a:lnTo>
                      <a:pt x="204" y="2"/>
                    </a:lnTo>
                    <a:lnTo>
                      <a:pt x="233" y="10"/>
                    </a:lnTo>
                    <a:lnTo>
                      <a:pt x="259" y="23"/>
                    </a:lnTo>
                    <a:lnTo>
                      <a:pt x="284" y="40"/>
                    </a:lnTo>
                    <a:lnTo>
                      <a:pt x="304" y="60"/>
                    </a:lnTo>
                    <a:lnTo>
                      <a:pt x="321" y="85"/>
                    </a:lnTo>
                    <a:lnTo>
                      <a:pt x="334" y="111"/>
                    </a:lnTo>
                    <a:lnTo>
                      <a:pt x="343" y="141"/>
                    </a:lnTo>
                    <a:lnTo>
                      <a:pt x="345" y="172"/>
                    </a:lnTo>
                    <a:lnTo>
                      <a:pt x="343" y="203"/>
                    </a:lnTo>
                    <a:lnTo>
                      <a:pt x="334" y="231"/>
                    </a:lnTo>
                    <a:lnTo>
                      <a:pt x="321" y="258"/>
                    </a:lnTo>
                    <a:lnTo>
                      <a:pt x="304" y="282"/>
                    </a:lnTo>
                    <a:lnTo>
                      <a:pt x="284" y="303"/>
                    </a:lnTo>
                    <a:lnTo>
                      <a:pt x="259" y="320"/>
                    </a:lnTo>
                    <a:lnTo>
                      <a:pt x="233" y="332"/>
                    </a:lnTo>
                    <a:lnTo>
                      <a:pt x="204" y="341"/>
                    </a:lnTo>
                    <a:lnTo>
                      <a:pt x="173" y="343"/>
                    </a:lnTo>
                    <a:lnTo>
                      <a:pt x="142" y="341"/>
                    </a:lnTo>
                    <a:lnTo>
                      <a:pt x="112" y="332"/>
                    </a:lnTo>
                    <a:lnTo>
                      <a:pt x="85" y="320"/>
                    </a:lnTo>
                    <a:lnTo>
                      <a:pt x="62" y="303"/>
                    </a:lnTo>
                    <a:lnTo>
                      <a:pt x="40" y="282"/>
                    </a:lnTo>
                    <a:lnTo>
                      <a:pt x="23" y="258"/>
                    </a:lnTo>
                    <a:lnTo>
                      <a:pt x="10" y="231"/>
                    </a:lnTo>
                    <a:lnTo>
                      <a:pt x="3" y="203"/>
                    </a:lnTo>
                    <a:lnTo>
                      <a:pt x="0" y="172"/>
                    </a:lnTo>
                    <a:lnTo>
                      <a:pt x="3" y="141"/>
                    </a:lnTo>
                    <a:lnTo>
                      <a:pt x="10" y="111"/>
                    </a:lnTo>
                    <a:lnTo>
                      <a:pt x="23" y="85"/>
                    </a:lnTo>
                    <a:lnTo>
                      <a:pt x="40" y="60"/>
                    </a:lnTo>
                    <a:lnTo>
                      <a:pt x="62" y="40"/>
                    </a:lnTo>
                    <a:lnTo>
                      <a:pt x="85" y="23"/>
                    </a:lnTo>
                    <a:lnTo>
                      <a:pt x="112" y="10"/>
                    </a:lnTo>
                    <a:lnTo>
                      <a:pt x="142" y="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AEC6C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3"/>
              <p:cNvSpPr>
                <a:spLocks/>
              </p:cNvSpPr>
              <p:nvPr/>
            </p:nvSpPr>
            <p:spPr bwMode="auto">
              <a:xfrm>
                <a:off x="3860" y="2078"/>
                <a:ext cx="39" cy="13"/>
              </a:xfrm>
              <a:custGeom>
                <a:avLst/>
                <a:gdLst>
                  <a:gd name="T0" fmla="*/ 58 w 346"/>
                  <a:gd name="T1" fmla="*/ 0 h 114"/>
                  <a:gd name="T2" fmla="*/ 289 w 346"/>
                  <a:gd name="T3" fmla="*/ 0 h 114"/>
                  <a:gd name="T4" fmla="*/ 307 w 346"/>
                  <a:gd name="T5" fmla="*/ 4 h 114"/>
                  <a:gd name="T6" fmla="*/ 323 w 346"/>
                  <a:gd name="T7" fmla="*/ 11 h 114"/>
                  <a:gd name="T8" fmla="*/ 335 w 346"/>
                  <a:gd name="T9" fmla="*/ 24 h 114"/>
                  <a:gd name="T10" fmla="*/ 343 w 346"/>
                  <a:gd name="T11" fmla="*/ 39 h 114"/>
                  <a:gd name="T12" fmla="*/ 346 w 346"/>
                  <a:gd name="T13" fmla="*/ 57 h 114"/>
                  <a:gd name="T14" fmla="*/ 343 w 346"/>
                  <a:gd name="T15" fmla="*/ 76 h 114"/>
                  <a:gd name="T16" fmla="*/ 335 w 346"/>
                  <a:gd name="T17" fmla="*/ 91 h 114"/>
                  <a:gd name="T18" fmla="*/ 323 w 346"/>
                  <a:gd name="T19" fmla="*/ 104 h 114"/>
                  <a:gd name="T20" fmla="*/ 307 w 346"/>
                  <a:gd name="T21" fmla="*/ 112 h 114"/>
                  <a:gd name="T22" fmla="*/ 289 w 346"/>
                  <a:gd name="T23" fmla="*/ 114 h 114"/>
                  <a:gd name="T24" fmla="*/ 58 w 346"/>
                  <a:gd name="T25" fmla="*/ 114 h 114"/>
                  <a:gd name="T26" fmla="*/ 40 w 346"/>
                  <a:gd name="T27" fmla="*/ 112 h 114"/>
                  <a:gd name="T28" fmla="*/ 24 w 346"/>
                  <a:gd name="T29" fmla="*/ 104 h 114"/>
                  <a:gd name="T30" fmla="*/ 12 w 346"/>
                  <a:gd name="T31" fmla="*/ 91 h 114"/>
                  <a:gd name="T32" fmla="*/ 3 w 346"/>
                  <a:gd name="T33" fmla="*/ 76 h 114"/>
                  <a:gd name="T34" fmla="*/ 0 w 346"/>
                  <a:gd name="T35" fmla="*/ 57 h 114"/>
                  <a:gd name="T36" fmla="*/ 3 w 346"/>
                  <a:gd name="T37" fmla="*/ 39 h 114"/>
                  <a:gd name="T38" fmla="*/ 12 w 346"/>
                  <a:gd name="T39" fmla="*/ 24 h 114"/>
                  <a:gd name="T40" fmla="*/ 24 w 346"/>
                  <a:gd name="T41" fmla="*/ 11 h 114"/>
                  <a:gd name="T42" fmla="*/ 40 w 346"/>
                  <a:gd name="T43" fmla="*/ 4 h 114"/>
                  <a:gd name="T44" fmla="*/ 58 w 346"/>
                  <a:gd name="T4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6" h="114">
                    <a:moveTo>
                      <a:pt x="58" y="0"/>
                    </a:moveTo>
                    <a:lnTo>
                      <a:pt x="289" y="0"/>
                    </a:lnTo>
                    <a:lnTo>
                      <a:pt x="307" y="4"/>
                    </a:lnTo>
                    <a:lnTo>
                      <a:pt x="323" y="11"/>
                    </a:lnTo>
                    <a:lnTo>
                      <a:pt x="335" y="24"/>
                    </a:lnTo>
                    <a:lnTo>
                      <a:pt x="343" y="39"/>
                    </a:lnTo>
                    <a:lnTo>
                      <a:pt x="346" y="57"/>
                    </a:lnTo>
                    <a:lnTo>
                      <a:pt x="343" y="76"/>
                    </a:lnTo>
                    <a:lnTo>
                      <a:pt x="335" y="91"/>
                    </a:lnTo>
                    <a:lnTo>
                      <a:pt x="323" y="104"/>
                    </a:lnTo>
                    <a:lnTo>
                      <a:pt x="307" y="112"/>
                    </a:lnTo>
                    <a:lnTo>
                      <a:pt x="289" y="114"/>
                    </a:lnTo>
                    <a:lnTo>
                      <a:pt x="58" y="114"/>
                    </a:lnTo>
                    <a:lnTo>
                      <a:pt x="40" y="112"/>
                    </a:lnTo>
                    <a:lnTo>
                      <a:pt x="24" y="104"/>
                    </a:lnTo>
                    <a:lnTo>
                      <a:pt x="12" y="91"/>
                    </a:lnTo>
                    <a:lnTo>
                      <a:pt x="3" y="76"/>
                    </a:lnTo>
                    <a:lnTo>
                      <a:pt x="0" y="57"/>
                    </a:lnTo>
                    <a:lnTo>
                      <a:pt x="3" y="39"/>
                    </a:lnTo>
                    <a:lnTo>
                      <a:pt x="12" y="24"/>
                    </a:lnTo>
                    <a:lnTo>
                      <a:pt x="24" y="11"/>
                    </a:lnTo>
                    <a:lnTo>
                      <a:pt x="40" y="4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AEC6C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44"/>
              <p:cNvSpPr>
                <a:spLocks/>
              </p:cNvSpPr>
              <p:nvPr/>
            </p:nvSpPr>
            <p:spPr bwMode="auto">
              <a:xfrm>
                <a:off x="3905" y="2078"/>
                <a:ext cx="19" cy="13"/>
              </a:xfrm>
              <a:custGeom>
                <a:avLst/>
                <a:gdLst>
                  <a:gd name="T0" fmla="*/ 58 w 173"/>
                  <a:gd name="T1" fmla="*/ 0 h 114"/>
                  <a:gd name="T2" fmla="*/ 116 w 173"/>
                  <a:gd name="T3" fmla="*/ 0 h 114"/>
                  <a:gd name="T4" fmla="*/ 134 w 173"/>
                  <a:gd name="T5" fmla="*/ 4 h 114"/>
                  <a:gd name="T6" fmla="*/ 150 w 173"/>
                  <a:gd name="T7" fmla="*/ 11 h 114"/>
                  <a:gd name="T8" fmla="*/ 163 w 173"/>
                  <a:gd name="T9" fmla="*/ 24 h 114"/>
                  <a:gd name="T10" fmla="*/ 170 w 173"/>
                  <a:gd name="T11" fmla="*/ 39 h 114"/>
                  <a:gd name="T12" fmla="*/ 173 w 173"/>
                  <a:gd name="T13" fmla="*/ 57 h 114"/>
                  <a:gd name="T14" fmla="*/ 170 w 173"/>
                  <a:gd name="T15" fmla="*/ 76 h 114"/>
                  <a:gd name="T16" fmla="*/ 163 w 173"/>
                  <a:gd name="T17" fmla="*/ 91 h 114"/>
                  <a:gd name="T18" fmla="*/ 150 w 173"/>
                  <a:gd name="T19" fmla="*/ 104 h 114"/>
                  <a:gd name="T20" fmla="*/ 134 w 173"/>
                  <a:gd name="T21" fmla="*/ 112 h 114"/>
                  <a:gd name="T22" fmla="*/ 116 w 173"/>
                  <a:gd name="T23" fmla="*/ 114 h 114"/>
                  <a:gd name="T24" fmla="*/ 58 w 173"/>
                  <a:gd name="T25" fmla="*/ 114 h 114"/>
                  <a:gd name="T26" fmla="*/ 40 w 173"/>
                  <a:gd name="T27" fmla="*/ 112 h 114"/>
                  <a:gd name="T28" fmla="*/ 25 w 173"/>
                  <a:gd name="T29" fmla="*/ 104 h 114"/>
                  <a:gd name="T30" fmla="*/ 12 w 173"/>
                  <a:gd name="T31" fmla="*/ 91 h 114"/>
                  <a:gd name="T32" fmla="*/ 3 w 173"/>
                  <a:gd name="T33" fmla="*/ 76 h 114"/>
                  <a:gd name="T34" fmla="*/ 0 w 173"/>
                  <a:gd name="T35" fmla="*/ 57 h 114"/>
                  <a:gd name="T36" fmla="*/ 3 w 173"/>
                  <a:gd name="T37" fmla="*/ 39 h 114"/>
                  <a:gd name="T38" fmla="*/ 12 w 173"/>
                  <a:gd name="T39" fmla="*/ 24 h 114"/>
                  <a:gd name="T40" fmla="*/ 25 w 173"/>
                  <a:gd name="T41" fmla="*/ 11 h 114"/>
                  <a:gd name="T42" fmla="*/ 40 w 173"/>
                  <a:gd name="T43" fmla="*/ 4 h 114"/>
                  <a:gd name="T44" fmla="*/ 58 w 173"/>
                  <a:gd name="T4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3" h="114">
                    <a:moveTo>
                      <a:pt x="58" y="0"/>
                    </a:moveTo>
                    <a:lnTo>
                      <a:pt x="116" y="0"/>
                    </a:lnTo>
                    <a:lnTo>
                      <a:pt x="134" y="4"/>
                    </a:lnTo>
                    <a:lnTo>
                      <a:pt x="150" y="11"/>
                    </a:lnTo>
                    <a:lnTo>
                      <a:pt x="163" y="24"/>
                    </a:lnTo>
                    <a:lnTo>
                      <a:pt x="170" y="39"/>
                    </a:lnTo>
                    <a:lnTo>
                      <a:pt x="173" y="57"/>
                    </a:lnTo>
                    <a:lnTo>
                      <a:pt x="170" y="76"/>
                    </a:lnTo>
                    <a:lnTo>
                      <a:pt x="163" y="91"/>
                    </a:lnTo>
                    <a:lnTo>
                      <a:pt x="150" y="104"/>
                    </a:lnTo>
                    <a:lnTo>
                      <a:pt x="134" y="112"/>
                    </a:lnTo>
                    <a:lnTo>
                      <a:pt x="116" y="114"/>
                    </a:lnTo>
                    <a:lnTo>
                      <a:pt x="58" y="114"/>
                    </a:lnTo>
                    <a:lnTo>
                      <a:pt x="40" y="112"/>
                    </a:lnTo>
                    <a:lnTo>
                      <a:pt x="25" y="104"/>
                    </a:lnTo>
                    <a:lnTo>
                      <a:pt x="12" y="91"/>
                    </a:lnTo>
                    <a:lnTo>
                      <a:pt x="3" y="76"/>
                    </a:lnTo>
                    <a:lnTo>
                      <a:pt x="0" y="57"/>
                    </a:lnTo>
                    <a:lnTo>
                      <a:pt x="3" y="39"/>
                    </a:lnTo>
                    <a:lnTo>
                      <a:pt x="12" y="24"/>
                    </a:lnTo>
                    <a:lnTo>
                      <a:pt x="25" y="11"/>
                    </a:lnTo>
                    <a:lnTo>
                      <a:pt x="40" y="4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AEC6C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12" name="Rectangle 111"/>
            <p:cNvSpPr/>
            <p:nvPr/>
          </p:nvSpPr>
          <p:spPr>
            <a:xfrm>
              <a:off x="6346644" y="2609949"/>
              <a:ext cx="1116040" cy="10318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6476711" y="2976344"/>
              <a:ext cx="855906" cy="85554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6473903" y="3962605"/>
              <a:ext cx="855906" cy="23980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31530" y="6407582"/>
            <a:ext cx="381000" cy="344536"/>
            <a:chOff x="11663916" y="6407582"/>
            <a:chExt cx="381000" cy="344536"/>
          </a:xfrm>
        </p:grpSpPr>
        <p:grpSp>
          <p:nvGrpSpPr>
            <p:cNvPr id="120" name="Group 119"/>
            <p:cNvGrpSpPr/>
            <p:nvPr/>
          </p:nvGrpSpPr>
          <p:grpSpPr>
            <a:xfrm>
              <a:off x="11663916" y="6447318"/>
              <a:ext cx="381000" cy="304800"/>
              <a:chOff x="7239000" y="1962150"/>
              <a:chExt cx="381000" cy="304800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7239000" y="1962150"/>
                <a:ext cx="381000" cy="304800"/>
              </a:xfrm>
              <a:prstGeom prst="rect">
                <a:avLst/>
              </a:prstGeom>
              <a:solidFill>
                <a:srgbClr val="16A0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7239000" y="2221231"/>
                <a:ext cx="381000" cy="45719"/>
              </a:xfrm>
              <a:prstGeom prst="rect">
                <a:avLst/>
              </a:prstGeom>
              <a:solidFill>
                <a:srgbClr val="117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1" name="TextBox 120"/>
            <p:cNvSpPr txBox="1"/>
            <p:nvPr/>
          </p:nvSpPr>
          <p:spPr>
            <a:xfrm>
              <a:off x="11709985" y="6407582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924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562100" y="2809527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539095" y="2809527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516091" y="2809527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0" y="3271922"/>
            <a:ext cx="1562100" cy="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486891" y="3271922"/>
            <a:ext cx="2052204" cy="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5463886" y="3271922"/>
            <a:ext cx="2052204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8440881" y="3271922"/>
            <a:ext cx="356484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3362924" y="4146440"/>
            <a:ext cx="5434441" cy="1995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ket 16"/>
          <p:cNvSpPr/>
          <p:nvPr/>
        </p:nvSpPr>
        <p:spPr>
          <a:xfrm>
            <a:off x="8794168" y="3269928"/>
            <a:ext cx="311466" cy="878507"/>
          </a:xfrm>
          <a:prstGeom prst="rightBracket">
            <a:avLst>
              <a:gd name="adj" fmla="val 92783"/>
            </a:avLst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ular Callout 35"/>
          <p:cNvSpPr/>
          <p:nvPr/>
        </p:nvSpPr>
        <p:spPr>
          <a:xfrm>
            <a:off x="842604" y="1750538"/>
            <a:ext cx="2208854" cy="827792"/>
          </a:xfrm>
          <a:prstGeom prst="wedgeRoundRectCallout">
            <a:avLst>
              <a:gd name="adj1" fmla="val -13360"/>
              <a:gd name="adj2" fmla="val 71532"/>
              <a:gd name="adj3" fmla="val 16667"/>
            </a:avLst>
          </a:prstGeom>
          <a:noFill/>
          <a:ln w="57150">
            <a:solidFill>
              <a:srgbClr val="DD69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75871" y="1831789"/>
            <a:ext cx="219947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DD6964"/>
                </a:solidFill>
                <a:latin typeface="+mj-lt"/>
              </a:rPr>
              <a:t>Wireframe</a:t>
            </a:r>
          </a:p>
        </p:txBody>
      </p:sp>
      <p:sp>
        <p:nvSpPr>
          <p:cNvPr id="38" name="Rounded Rectangular Callout 37"/>
          <p:cNvSpPr/>
          <p:nvPr/>
        </p:nvSpPr>
        <p:spPr>
          <a:xfrm>
            <a:off x="4222164" y="1278343"/>
            <a:ext cx="2169155" cy="1398963"/>
          </a:xfrm>
          <a:prstGeom prst="wedgeRoundRectCallout">
            <a:avLst>
              <a:gd name="adj1" fmla="val 9080"/>
              <a:gd name="adj2" fmla="val 66800"/>
              <a:gd name="adj3" fmla="val 16667"/>
            </a:avLst>
          </a:prstGeom>
          <a:noFill/>
          <a:ln w="57150">
            <a:solidFill>
              <a:srgbClr val="EF9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193937" y="1383589"/>
            <a:ext cx="22061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EF9B5D"/>
                </a:solidFill>
                <a:latin typeface="+mj-lt"/>
              </a:rPr>
              <a:t>UI/UX &amp; Mockups</a:t>
            </a:r>
          </a:p>
        </p:txBody>
      </p:sp>
      <p:sp>
        <p:nvSpPr>
          <p:cNvPr id="40" name="Rounded Rectangular Callout 39"/>
          <p:cNvSpPr/>
          <p:nvPr/>
        </p:nvSpPr>
        <p:spPr>
          <a:xfrm>
            <a:off x="7077737" y="1750538"/>
            <a:ext cx="1957993" cy="827792"/>
          </a:xfrm>
          <a:prstGeom prst="wedgeRoundRectCallout">
            <a:avLst>
              <a:gd name="adj1" fmla="val -14121"/>
              <a:gd name="adj2" fmla="val 69883"/>
              <a:gd name="adj3" fmla="val 16667"/>
            </a:avLst>
          </a:prstGeom>
          <a:noFill/>
          <a:ln w="57150">
            <a:solidFill>
              <a:srgbClr val="ECE5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7101629" y="1848963"/>
            <a:ext cx="19341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ECE578"/>
                </a:solidFill>
                <a:latin typeface="+mj-lt"/>
              </a:rPr>
              <a:t>Database</a:t>
            </a:r>
          </a:p>
        </p:txBody>
      </p:sp>
      <p:sp>
        <p:nvSpPr>
          <p:cNvPr id="43" name="Oval 42"/>
          <p:cNvSpPr/>
          <p:nvPr/>
        </p:nvSpPr>
        <p:spPr>
          <a:xfrm flipH="1">
            <a:off x="4925024" y="4562552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 flipH="1">
            <a:off x="7902019" y="4562552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 flipH="1">
            <a:off x="10879015" y="4562552"/>
            <a:ext cx="924791" cy="924791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>
            <a:off x="3362924" y="5024947"/>
            <a:ext cx="1562100" cy="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5849815" y="5024947"/>
            <a:ext cx="2052204" cy="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8826810" y="5024947"/>
            <a:ext cx="2052204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1803805" y="5024947"/>
            <a:ext cx="356484" cy="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ight Bracket 49"/>
          <p:cNvSpPr/>
          <p:nvPr/>
        </p:nvSpPr>
        <p:spPr>
          <a:xfrm flipH="1">
            <a:off x="3051458" y="4146440"/>
            <a:ext cx="311466" cy="878507"/>
          </a:xfrm>
          <a:prstGeom prst="rightBracket">
            <a:avLst>
              <a:gd name="adj" fmla="val 92783"/>
            </a:avLst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0" y="0"/>
            <a:ext cx="12192000" cy="1594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 rot="8113278" flipH="1">
            <a:off x="162287" y="63854"/>
            <a:ext cx="228101" cy="113586"/>
          </a:xfrm>
          <a:prstGeom prst="triangle">
            <a:avLst/>
          </a:prstGeom>
          <a:solidFill>
            <a:srgbClr val="748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/>
          <p:cNvSpPr/>
          <p:nvPr/>
        </p:nvSpPr>
        <p:spPr>
          <a:xfrm rot="16200000">
            <a:off x="129123" y="188608"/>
            <a:ext cx="1048315" cy="671096"/>
          </a:xfrm>
          <a:custGeom>
            <a:avLst/>
            <a:gdLst>
              <a:gd name="connsiteX0" fmla="*/ 1270593 w 1270593"/>
              <a:gd name="connsiteY0" fmla="*/ 0 h 813391"/>
              <a:gd name="connsiteX1" fmla="*/ 1270593 w 1270593"/>
              <a:gd name="connsiteY1" fmla="*/ 813391 h 813391"/>
              <a:gd name="connsiteX2" fmla="*/ 0 w 1270593"/>
              <a:gd name="connsiteY2" fmla="*/ 813391 h 813391"/>
              <a:gd name="connsiteX3" fmla="*/ 406695 w 1270593"/>
              <a:gd name="connsiteY3" fmla="*/ 406696 h 813391"/>
              <a:gd name="connsiteX4" fmla="*/ 0 w 1270593"/>
              <a:gd name="connsiteY4" fmla="*/ 0 h 81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593" h="813391">
                <a:moveTo>
                  <a:pt x="1270593" y="0"/>
                </a:moveTo>
                <a:lnTo>
                  <a:pt x="1270593" y="813391"/>
                </a:lnTo>
                <a:lnTo>
                  <a:pt x="0" y="813391"/>
                </a:lnTo>
                <a:lnTo>
                  <a:pt x="406695" y="406696"/>
                </a:lnTo>
                <a:lnTo>
                  <a:pt x="0" y="0"/>
                </a:lnTo>
                <a:close/>
              </a:path>
            </a:pathLst>
          </a:custGeom>
          <a:solidFill>
            <a:srgbClr val="AFD140"/>
          </a:solidFill>
          <a:ln>
            <a:noFill/>
          </a:ln>
          <a:effectLst>
            <a:outerShdw blurRad="254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82150" y="-13514"/>
            <a:ext cx="542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4000" b="1" dirty="0">
                <a:solidFill>
                  <a:schemeClr val="bg1"/>
                </a:solidFill>
              </a:rPr>
              <a:t>2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51183" y="43537"/>
            <a:ext cx="53767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DESIGN PROCESS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735789" y="2825393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5" name="Rounded Rectangular Callout 64"/>
          <p:cNvSpPr/>
          <p:nvPr/>
        </p:nvSpPr>
        <p:spPr>
          <a:xfrm>
            <a:off x="7622711" y="5664497"/>
            <a:ext cx="1992824" cy="1063921"/>
          </a:xfrm>
          <a:prstGeom prst="wedgeRoundRectCallout">
            <a:avLst>
              <a:gd name="adj1" fmla="val 5051"/>
              <a:gd name="adj2" fmla="val -63280"/>
              <a:gd name="adj3" fmla="val 16667"/>
            </a:avLst>
          </a:prstGeom>
          <a:noFill/>
          <a:ln w="57150">
            <a:solidFill>
              <a:srgbClr val="649E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500" dirty="0">
                <a:solidFill>
                  <a:srgbClr val="649EA4"/>
                </a:solidFill>
                <a:latin typeface="+mj-lt"/>
              </a:rPr>
              <a:t>Back-end codes</a:t>
            </a:r>
          </a:p>
        </p:txBody>
      </p:sp>
      <p:sp>
        <p:nvSpPr>
          <p:cNvPr id="66" name="Rounded Rectangular Callout 65"/>
          <p:cNvSpPr/>
          <p:nvPr/>
        </p:nvSpPr>
        <p:spPr>
          <a:xfrm>
            <a:off x="4273135" y="5626767"/>
            <a:ext cx="1981708" cy="1149857"/>
          </a:xfrm>
          <a:prstGeom prst="wedgeRoundRectCallout">
            <a:avLst>
              <a:gd name="adj1" fmla="val -13677"/>
              <a:gd name="adj2" fmla="val -62532"/>
              <a:gd name="adj3" fmla="val 16667"/>
            </a:avLst>
          </a:prstGeom>
          <a:noFill/>
          <a:ln w="57150">
            <a:solidFill>
              <a:srgbClr val="AFD1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4267315" y="5582733"/>
            <a:ext cx="21240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AFD140"/>
                </a:solidFill>
                <a:latin typeface="+mj-lt"/>
              </a:rPr>
              <a:t>Front-end codes</a:t>
            </a:r>
          </a:p>
        </p:txBody>
      </p:sp>
      <p:sp>
        <p:nvSpPr>
          <p:cNvPr id="68" name="Rounded Rectangular Callout 67"/>
          <p:cNvSpPr/>
          <p:nvPr/>
        </p:nvSpPr>
        <p:spPr>
          <a:xfrm>
            <a:off x="10371606" y="5669734"/>
            <a:ext cx="1610441" cy="694121"/>
          </a:xfrm>
          <a:prstGeom prst="wedgeRoundRectCallout">
            <a:avLst>
              <a:gd name="adj1" fmla="val -9795"/>
              <a:gd name="adj2" fmla="val -67728"/>
              <a:gd name="adj3" fmla="val 16667"/>
            </a:avLst>
          </a:prstGeom>
          <a:noFill/>
          <a:ln w="57150">
            <a:solidFill>
              <a:srgbClr val="A26D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500" dirty="0">
                <a:solidFill>
                  <a:srgbClr val="A26DCD"/>
                </a:solidFill>
                <a:latin typeface="+mj-lt"/>
              </a:rPr>
              <a:t>Testing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721729" y="2825393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697923" y="2823175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112874" y="4599127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8093284" y="4585161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1070280" y="4599127"/>
            <a:ext cx="5422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5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131530" y="6407582"/>
            <a:ext cx="381000" cy="344536"/>
            <a:chOff x="11663916" y="6407582"/>
            <a:chExt cx="381000" cy="344536"/>
          </a:xfrm>
        </p:grpSpPr>
        <p:grpSp>
          <p:nvGrpSpPr>
            <p:cNvPr id="75" name="Group 74"/>
            <p:cNvGrpSpPr/>
            <p:nvPr/>
          </p:nvGrpSpPr>
          <p:grpSpPr>
            <a:xfrm>
              <a:off x="11663916" y="6447318"/>
              <a:ext cx="381000" cy="304800"/>
              <a:chOff x="7239000" y="1962150"/>
              <a:chExt cx="381000" cy="3048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7239000" y="1962150"/>
                <a:ext cx="381000" cy="304800"/>
              </a:xfrm>
              <a:prstGeom prst="rect">
                <a:avLst/>
              </a:prstGeom>
              <a:solidFill>
                <a:srgbClr val="16A0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7239000" y="2221231"/>
                <a:ext cx="381000" cy="45719"/>
              </a:xfrm>
              <a:prstGeom prst="rect">
                <a:avLst/>
              </a:prstGeom>
              <a:solidFill>
                <a:srgbClr val="117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11709985" y="6407582"/>
              <a:ext cx="2888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4584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9445701" y="0"/>
            <a:ext cx="0" cy="686793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445701" y="3682752"/>
            <a:ext cx="2167128" cy="400110"/>
          </a:xfrm>
          <a:prstGeom prst="rect">
            <a:avLst/>
          </a:prstGeom>
          <a:solidFill>
            <a:srgbClr val="ECE578">
              <a:alpha val="7764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prstClr val="white"/>
                </a:solidFill>
                <a:latin typeface="Calibri Light" panose="020F0302020204030204" pitchFamily="34" charset="0"/>
                <a:ea typeface="Roboto" pitchFamily="2" charset="0"/>
              </a:rPr>
              <a:t>JOONAS MIELONEN</a:t>
            </a:r>
          </a:p>
        </p:txBody>
      </p:sp>
      <p:sp>
        <p:nvSpPr>
          <p:cNvPr id="6" name="Rectangle 5"/>
          <p:cNvSpPr/>
          <p:nvPr/>
        </p:nvSpPr>
        <p:spPr>
          <a:xfrm>
            <a:off x="9445701" y="1348231"/>
            <a:ext cx="2167447" cy="2199168"/>
          </a:xfrm>
          <a:prstGeom prst="rect">
            <a:avLst/>
          </a:prstGeom>
          <a:solidFill>
            <a:srgbClr val="52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solidFill>
                <a:schemeClr val="bg1"/>
              </a:solidFill>
              <a:latin typeface="Roboto Black"/>
              <a:cs typeface="Roboto Black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48434" y="6380559"/>
            <a:ext cx="2735592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309106" y="3419374"/>
            <a:ext cx="3035670" cy="8922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638609" y="0"/>
            <a:ext cx="0" cy="686793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38450" y="5583741"/>
            <a:ext cx="2167128" cy="369332"/>
          </a:xfrm>
          <a:prstGeom prst="rect">
            <a:avLst/>
          </a:prstGeom>
          <a:solidFill>
            <a:srgbClr val="AFD140">
              <a:alpha val="78000"/>
            </a:srgbClr>
          </a:solidFill>
        </p:spPr>
        <p:txBody>
          <a:bodyPr wrap="square" rtlCol="0">
            <a:spAutoFit/>
          </a:bodyPr>
          <a:lstStyle/>
          <a:p>
            <a:r>
              <a:rPr lang="vi-VN" b="1" dirty="0">
                <a:solidFill>
                  <a:prstClr val="white"/>
                </a:solidFill>
                <a:latin typeface="Calibri Light" panose="020F0302020204030204" pitchFamily="34" charset="0"/>
                <a:ea typeface="Roboto" pitchFamily="2" charset="0"/>
              </a:rPr>
              <a:t>HONG LOAN NGUYEN</a:t>
            </a:r>
            <a:endParaRPr lang="en-US" b="1" dirty="0">
              <a:solidFill>
                <a:prstClr val="white"/>
              </a:solidFill>
              <a:latin typeface="Calibri Light" panose="020F0302020204030204" pitchFamily="34" charset="0"/>
              <a:ea typeface="Roboto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638450" y="3249220"/>
            <a:ext cx="2167447" cy="2199168"/>
          </a:xfrm>
          <a:prstGeom prst="rect">
            <a:avLst/>
          </a:prstGeom>
          <a:solidFill>
            <a:srgbClr val="52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solidFill>
                <a:schemeClr val="bg1"/>
              </a:solidFill>
              <a:latin typeface="Roboto Black"/>
              <a:cs typeface="Roboto Black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831199" y="-14596"/>
            <a:ext cx="0" cy="686793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31199" y="3668156"/>
            <a:ext cx="2167128" cy="400110"/>
          </a:xfrm>
          <a:prstGeom prst="rect">
            <a:avLst/>
          </a:prstGeom>
          <a:solidFill>
            <a:srgbClr val="DD6964">
              <a:alpha val="78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prstClr val="white"/>
                </a:solidFill>
                <a:latin typeface="Calibri Light" panose="020F0302020204030204" pitchFamily="34" charset="0"/>
                <a:ea typeface="Roboto" pitchFamily="2" charset="0"/>
              </a:rPr>
              <a:t>MINH TRI NGUYEN</a:t>
            </a:r>
            <a:endParaRPr lang="en-US" sz="2000" b="1" dirty="0">
              <a:solidFill>
                <a:prstClr val="white"/>
              </a:solidFill>
              <a:latin typeface="Calibri Light" panose="020F0302020204030204" pitchFamily="34" charset="0"/>
              <a:ea typeface="Roboto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831199" y="1333635"/>
            <a:ext cx="2167447" cy="2199168"/>
          </a:xfrm>
          <a:prstGeom prst="rect">
            <a:avLst/>
          </a:prstGeom>
          <a:solidFill>
            <a:srgbClr val="526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solidFill>
                <a:schemeClr val="bg1"/>
              </a:solidFill>
              <a:latin typeface="Roboto Black"/>
              <a:cs typeface="Roboto Black"/>
            </a:endParaRPr>
          </a:p>
        </p:txBody>
      </p:sp>
      <p:sp>
        <p:nvSpPr>
          <p:cNvPr id="15" name="TextShape 7"/>
          <p:cNvSpPr txBox="1"/>
          <p:nvPr/>
        </p:nvSpPr>
        <p:spPr>
          <a:xfrm>
            <a:off x="51485" y="1563015"/>
            <a:ext cx="3549304" cy="4610392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/>
            <a:r>
              <a:rPr lang="vi-VN" sz="12000" b="1" dirty="0">
                <a:solidFill>
                  <a:srgbClr val="ECE578"/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OUR</a:t>
            </a:r>
            <a:r>
              <a:rPr lang="vi-VN" sz="10500" b="1" dirty="0">
                <a:solidFill>
                  <a:srgbClr val="ECE578"/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 TEAM</a:t>
            </a:r>
            <a:endParaRPr sz="10500" dirty="0">
              <a:solidFill>
                <a:srgbClr val="ECE578"/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 bwMode="auto">
          <a:xfrm flipH="1">
            <a:off x="4186765" y="1706023"/>
            <a:ext cx="1455838" cy="1454391"/>
            <a:chOff x="-1126" y="1678"/>
            <a:chExt cx="3013" cy="3010"/>
          </a:xfrm>
          <a:solidFill>
            <a:schemeClr val="bg1"/>
          </a:solidFill>
        </p:grpSpPr>
        <p:sp>
          <p:nvSpPr>
            <p:cNvPr id="17" name="Freeform 18"/>
            <p:cNvSpPr>
              <a:spLocks noEditPoints="1"/>
            </p:cNvSpPr>
            <p:nvPr/>
          </p:nvSpPr>
          <p:spPr bwMode="auto">
            <a:xfrm>
              <a:off x="-1126" y="1678"/>
              <a:ext cx="3013" cy="3010"/>
            </a:xfrm>
            <a:custGeom>
              <a:avLst/>
              <a:gdLst>
                <a:gd name="T0" fmla="*/ 2515 w 6025"/>
                <a:gd name="T1" fmla="*/ 484 h 6021"/>
                <a:gd name="T2" fmla="*/ 1902 w 6025"/>
                <a:gd name="T3" fmla="*/ 689 h 6021"/>
                <a:gd name="T4" fmla="*/ 1368 w 6025"/>
                <a:gd name="T5" fmla="*/ 1032 h 6021"/>
                <a:gd name="T6" fmla="*/ 936 w 6025"/>
                <a:gd name="T7" fmla="*/ 1492 h 6021"/>
                <a:gd name="T8" fmla="*/ 624 w 6025"/>
                <a:gd name="T9" fmla="*/ 2047 h 6021"/>
                <a:gd name="T10" fmla="*/ 459 w 6025"/>
                <a:gd name="T11" fmla="*/ 2676 h 6021"/>
                <a:gd name="T12" fmla="*/ 459 w 6025"/>
                <a:gd name="T13" fmla="*/ 3347 h 6021"/>
                <a:gd name="T14" fmla="*/ 624 w 6025"/>
                <a:gd name="T15" fmla="*/ 3975 h 6021"/>
                <a:gd name="T16" fmla="*/ 936 w 6025"/>
                <a:gd name="T17" fmla="*/ 4531 h 6021"/>
                <a:gd name="T18" fmla="*/ 1368 w 6025"/>
                <a:gd name="T19" fmla="*/ 4991 h 6021"/>
                <a:gd name="T20" fmla="*/ 1902 w 6025"/>
                <a:gd name="T21" fmla="*/ 5333 h 6021"/>
                <a:gd name="T22" fmla="*/ 2515 w 6025"/>
                <a:gd name="T23" fmla="*/ 5537 h 6021"/>
                <a:gd name="T24" fmla="*/ 3182 w 6025"/>
                <a:gd name="T25" fmla="*/ 5581 h 6021"/>
                <a:gd name="T26" fmla="*/ 3826 w 6025"/>
                <a:gd name="T27" fmla="*/ 5454 h 6021"/>
                <a:gd name="T28" fmla="*/ 4402 w 6025"/>
                <a:gd name="T29" fmla="*/ 5178 h 6021"/>
                <a:gd name="T30" fmla="*/ 4890 w 6025"/>
                <a:gd name="T31" fmla="*/ 4773 h 6021"/>
                <a:gd name="T32" fmla="*/ 5264 w 6025"/>
                <a:gd name="T33" fmla="*/ 4263 h 6021"/>
                <a:gd name="T34" fmla="*/ 5504 w 6025"/>
                <a:gd name="T35" fmla="*/ 3667 h 6021"/>
                <a:gd name="T36" fmla="*/ 5590 w 6025"/>
                <a:gd name="T37" fmla="*/ 3011 h 6021"/>
                <a:gd name="T38" fmla="*/ 5504 w 6025"/>
                <a:gd name="T39" fmla="*/ 2353 h 6021"/>
                <a:gd name="T40" fmla="*/ 5264 w 6025"/>
                <a:gd name="T41" fmla="*/ 1760 h 6021"/>
                <a:gd name="T42" fmla="*/ 4890 w 6025"/>
                <a:gd name="T43" fmla="*/ 1248 h 6021"/>
                <a:gd name="T44" fmla="*/ 4402 w 6025"/>
                <a:gd name="T45" fmla="*/ 843 h 6021"/>
                <a:gd name="T46" fmla="*/ 3826 w 6025"/>
                <a:gd name="T47" fmla="*/ 568 h 6021"/>
                <a:gd name="T48" fmla="*/ 3182 w 6025"/>
                <a:gd name="T49" fmla="*/ 442 h 6021"/>
                <a:gd name="T50" fmla="*/ 3197 w 6025"/>
                <a:gd name="T51" fmla="*/ 6 h 6021"/>
                <a:gd name="T52" fmla="*/ 3898 w 6025"/>
                <a:gd name="T53" fmla="*/ 134 h 6021"/>
                <a:gd name="T54" fmla="*/ 4532 w 6025"/>
                <a:gd name="T55" fmla="*/ 413 h 6021"/>
                <a:gd name="T56" fmla="*/ 5081 w 6025"/>
                <a:gd name="T57" fmla="*/ 823 h 6021"/>
                <a:gd name="T58" fmla="*/ 5523 w 6025"/>
                <a:gd name="T59" fmla="*/ 1347 h 6021"/>
                <a:gd name="T60" fmla="*/ 5836 w 6025"/>
                <a:gd name="T61" fmla="*/ 1961 h 6021"/>
                <a:gd name="T62" fmla="*/ 6003 w 6025"/>
                <a:gd name="T63" fmla="*/ 2647 h 6021"/>
                <a:gd name="T64" fmla="*/ 6003 w 6025"/>
                <a:gd name="T65" fmla="*/ 3374 h 6021"/>
                <a:gd name="T66" fmla="*/ 5836 w 6025"/>
                <a:gd name="T67" fmla="*/ 4061 h 6021"/>
                <a:gd name="T68" fmla="*/ 5523 w 6025"/>
                <a:gd name="T69" fmla="*/ 4675 h 6021"/>
                <a:gd name="T70" fmla="*/ 5081 w 6025"/>
                <a:gd name="T71" fmla="*/ 5198 h 6021"/>
                <a:gd name="T72" fmla="*/ 4532 w 6025"/>
                <a:gd name="T73" fmla="*/ 5610 h 6021"/>
                <a:gd name="T74" fmla="*/ 3898 w 6025"/>
                <a:gd name="T75" fmla="*/ 5889 h 6021"/>
                <a:gd name="T76" fmla="*/ 3197 w 6025"/>
                <a:gd name="T77" fmla="*/ 6015 h 6021"/>
                <a:gd name="T78" fmla="*/ 2473 w 6025"/>
                <a:gd name="T79" fmla="*/ 5973 h 6021"/>
                <a:gd name="T80" fmla="*/ 1801 w 6025"/>
                <a:gd name="T81" fmla="*/ 5768 h 6021"/>
                <a:gd name="T82" fmla="*/ 1207 w 6025"/>
                <a:gd name="T83" fmla="*/ 5420 h 6021"/>
                <a:gd name="T84" fmla="*/ 710 w 6025"/>
                <a:gd name="T85" fmla="*/ 4950 h 6021"/>
                <a:gd name="T86" fmla="*/ 330 w 6025"/>
                <a:gd name="T87" fmla="*/ 4379 h 6021"/>
                <a:gd name="T88" fmla="*/ 86 w 6025"/>
                <a:gd name="T89" fmla="*/ 3726 h 6021"/>
                <a:gd name="T90" fmla="*/ 0 w 6025"/>
                <a:gd name="T91" fmla="*/ 3011 h 6021"/>
                <a:gd name="T92" fmla="*/ 86 w 6025"/>
                <a:gd name="T93" fmla="*/ 2297 h 6021"/>
                <a:gd name="T94" fmla="*/ 330 w 6025"/>
                <a:gd name="T95" fmla="*/ 1644 h 6021"/>
                <a:gd name="T96" fmla="*/ 710 w 6025"/>
                <a:gd name="T97" fmla="*/ 1072 h 6021"/>
                <a:gd name="T98" fmla="*/ 1207 w 6025"/>
                <a:gd name="T99" fmla="*/ 603 h 6021"/>
                <a:gd name="T100" fmla="*/ 1801 w 6025"/>
                <a:gd name="T101" fmla="*/ 255 h 6021"/>
                <a:gd name="T102" fmla="*/ 2473 w 6025"/>
                <a:gd name="T103" fmla="*/ 50 h 6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025" h="6021">
                  <a:moveTo>
                    <a:pt x="3014" y="436"/>
                  </a:moveTo>
                  <a:lnTo>
                    <a:pt x="2845" y="442"/>
                  </a:lnTo>
                  <a:lnTo>
                    <a:pt x="2678" y="458"/>
                  </a:lnTo>
                  <a:lnTo>
                    <a:pt x="2515" y="484"/>
                  </a:lnTo>
                  <a:lnTo>
                    <a:pt x="2355" y="521"/>
                  </a:lnTo>
                  <a:lnTo>
                    <a:pt x="2201" y="568"/>
                  </a:lnTo>
                  <a:lnTo>
                    <a:pt x="2049" y="623"/>
                  </a:lnTo>
                  <a:lnTo>
                    <a:pt x="1902" y="689"/>
                  </a:lnTo>
                  <a:lnTo>
                    <a:pt x="1761" y="763"/>
                  </a:lnTo>
                  <a:lnTo>
                    <a:pt x="1623" y="843"/>
                  </a:lnTo>
                  <a:lnTo>
                    <a:pt x="1493" y="935"/>
                  </a:lnTo>
                  <a:lnTo>
                    <a:pt x="1368" y="1032"/>
                  </a:lnTo>
                  <a:lnTo>
                    <a:pt x="1249" y="1136"/>
                  </a:lnTo>
                  <a:lnTo>
                    <a:pt x="1137" y="1248"/>
                  </a:lnTo>
                  <a:lnTo>
                    <a:pt x="1033" y="1367"/>
                  </a:lnTo>
                  <a:lnTo>
                    <a:pt x="936" y="1492"/>
                  </a:lnTo>
                  <a:lnTo>
                    <a:pt x="844" y="1622"/>
                  </a:lnTo>
                  <a:lnTo>
                    <a:pt x="763" y="1760"/>
                  </a:lnTo>
                  <a:lnTo>
                    <a:pt x="690" y="1901"/>
                  </a:lnTo>
                  <a:lnTo>
                    <a:pt x="624" y="2047"/>
                  </a:lnTo>
                  <a:lnTo>
                    <a:pt x="569" y="2199"/>
                  </a:lnTo>
                  <a:lnTo>
                    <a:pt x="521" y="2353"/>
                  </a:lnTo>
                  <a:lnTo>
                    <a:pt x="484" y="2513"/>
                  </a:lnTo>
                  <a:lnTo>
                    <a:pt x="459" y="2676"/>
                  </a:lnTo>
                  <a:lnTo>
                    <a:pt x="442" y="2843"/>
                  </a:lnTo>
                  <a:lnTo>
                    <a:pt x="437" y="3011"/>
                  </a:lnTo>
                  <a:lnTo>
                    <a:pt x="442" y="3180"/>
                  </a:lnTo>
                  <a:lnTo>
                    <a:pt x="459" y="3347"/>
                  </a:lnTo>
                  <a:lnTo>
                    <a:pt x="484" y="3508"/>
                  </a:lnTo>
                  <a:lnTo>
                    <a:pt x="521" y="3667"/>
                  </a:lnTo>
                  <a:lnTo>
                    <a:pt x="569" y="3823"/>
                  </a:lnTo>
                  <a:lnTo>
                    <a:pt x="624" y="3975"/>
                  </a:lnTo>
                  <a:lnTo>
                    <a:pt x="690" y="4122"/>
                  </a:lnTo>
                  <a:lnTo>
                    <a:pt x="763" y="4263"/>
                  </a:lnTo>
                  <a:lnTo>
                    <a:pt x="844" y="4399"/>
                  </a:lnTo>
                  <a:lnTo>
                    <a:pt x="936" y="4531"/>
                  </a:lnTo>
                  <a:lnTo>
                    <a:pt x="1033" y="4655"/>
                  </a:lnTo>
                  <a:lnTo>
                    <a:pt x="1137" y="4773"/>
                  </a:lnTo>
                  <a:lnTo>
                    <a:pt x="1249" y="4886"/>
                  </a:lnTo>
                  <a:lnTo>
                    <a:pt x="1368" y="4991"/>
                  </a:lnTo>
                  <a:lnTo>
                    <a:pt x="1493" y="5088"/>
                  </a:lnTo>
                  <a:lnTo>
                    <a:pt x="1623" y="5178"/>
                  </a:lnTo>
                  <a:lnTo>
                    <a:pt x="1761" y="5260"/>
                  </a:lnTo>
                  <a:lnTo>
                    <a:pt x="1902" y="5333"/>
                  </a:lnTo>
                  <a:lnTo>
                    <a:pt x="2049" y="5398"/>
                  </a:lnTo>
                  <a:lnTo>
                    <a:pt x="2201" y="5454"/>
                  </a:lnTo>
                  <a:lnTo>
                    <a:pt x="2355" y="5500"/>
                  </a:lnTo>
                  <a:lnTo>
                    <a:pt x="2515" y="5537"/>
                  </a:lnTo>
                  <a:lnTo>
                    <a:pt x="2678" y="5564"/>
                  </a:lnTo>
                  <a:lnTo>
                    <a:pt x="2845" y="5581"/>
                  </a:lnTo>
                  <a:lnTo>
                    <a:pt x="3014" y="5586"/>
                  </a:lnTo>
                  <a:lnTo>
                    <a:pt x="3182" y="5581"/>
                  </a:lnTo>
                  <a:lnTo>
                    <a:pt x="3349" y="5564"/>
                  </a:lnTo>
                  <a:lnTo>
                    <a:pt x="3511" y="5537"/>
                  </a:lnTo>
                  <a:lnTo>
                    <a:pt x="3670" y="5500"/>
                  </a:lnTo>
                  <a:lnTo>
                    <a:pt x="3826" y="5454"/>
                  </a:lnTo>
                  <a:lnTo>
                    <a:pt x="3978" y="5398"/>
                  </a:lnTo>
                  <a:lnTo>
                    <a:pt x="4123" y="5333"/>
                  </a:lnTo>
                  <a:lnTo>
                    <a:pt x="4266" y="5260"/>
                  </a:lnTo>
                  <a:lnTo>
                    <a:pt x="4402" y="5178"/>
                  </a:lnTo>
                  <a:lnTo>
                    <a:pt x="4534" y="5088"/>
                  </a:lnTo>
                  <a:lnTo>
                    <a:pt x="4659" y="4991"/>
                  </a:lnTo>
                  <a:lnTo>
                    <a:pt x="4776" y="4886"/>
                  </a:lnTo>
                  <a:lnTo>
                    <a:pt x="4890" y="4773"/>
                  </a:lnTo>
                  <a:lnTo>
                    <a:pt x="4994" y="4655"/>
                  </a:lnTo>
                  <a:lnTo>
                    <a:pt x="5092" y="4531"/>
                  </a:lnTo>
                  <a:lnTo>
                    <a:pt x="5181" y="4399"/>
                  </a:lnTo>
                  <a:lnTo>
                    <a:pt x="5264" y="4263"/>
                  </a:lnTo>
                  <a:lnTo>
                    <a:pt x="5337" y="4122"/>
                  </a:lnTo>
                  <a:lnTo>
                    <a:pt x="5402" y="3975"/>
                  </a:lnTo>
                  <a:lnTo>
                    <a:pt x="5458" y="3823"/>
                  </a:lnTo>
                  <a:lnTo>
                    <a:pt x="5504" y="3667"/>
                  </a:lnTo>
                  <a:lnTo>
                    <a:pt x="5541" y="3508"/>
                  </a:lnTo>
                  <a:lnTo>
                    <a:pt x="5568" y="3347"/>
                  </a:lnTo>
                  <a:lnTo>
                    <a:pt x="5585" y="3180"/>
                  </a:lnTo>
                  <a:lnTo>
                    <a:pt x="5590" y="3011"/>
                  </a:lnTo>
                  <a:lnTo>
                    <a:pt x="5585" y="2843"/>
                  </a:lnTo>
                  <a:lnTo>
                    <a:pt x="5568" y="2676"/>
                  </a:lnTo>
                  <a:lnTo>
                    <a:pt x="5541" y="2513"/>
                  </a:lnTo>
                  <a:lnTo>
                    <a:pt x="5504" y="2353"/>
                  </a:lnTo>
                  <a:lnTo>
                    <a:pt x="5458" y="2199"/>
                  </a:lnTo>
                  <a:lnTo>
                    <a:pt x="5402" y="2047"/>
                  </a:lnTo>
                  <a:lnTo>
                    <a:pt x="5337" y="1901"/>
                  </a:lnTo>
                  <a:lnTo>
                    <a:pt x="5264" y="1760"/>
                  </a:lnTo>
                  <a:lnTo>
                    <a:pt x="5181" y="1622"/>
                  </a:lnTo>
                  <a:lnTo>
                    <a:pt x="5092" y="1492"/>
                  </a:lnTo>
                  <a:lnTo>
                    <a:pt x="4994" y="1367"/>
                  </a:lnTo>
                  <a:lnTo>
                    <a:pt x="4890" y="1248"/>
                  </a:lnTo>
                  <a:lnTo>
                    <a:pt x="4776" y="1136"/>
                  </a:lnTo>
                  <a:lnTo>
                    <a:pt x="4659" y="1032"/>
                  </a:lnTo>
                  <a:lnTo>
                    <a:pt x="4534" y="935"/>
                  </a:lnTo>
                  <a:lnTo>
                    <a:pt x="4402" y="843"/>
                  </a:lnTo>
                  <a:lnTo>
                    <a:pt x="4266" y="763"/>
                  </a:lnTo>
                  <a:lnTo>
                    <a:pt x="4123" y="689"/>
                  </a:lnTo>
                  <a:lnTo>
                    <a:pt x="3978" y="623"/>
                  </a:lnTo>
                  <a:lnTo>
                    <a:pt x="3826" y="568"/>
                  </a:lnTo>
                  <a:lnTo>
                    <a:pt x="3670" y="521"/>
                  </a:lnTo>
                  <a:lnTo>
                    <a:pt x="3511" y="484"/>
                  </a:lnTo>
                  <a:lnTo>
                    <a:pt x="3349" y="458"/>
                  </a:lnTo>
                  <a:lnTo>
                    <a:pt x="3182" y="442"/>
                  </a:lnTo>
                  <a:lnTo>
                    <a:pt x="3014" y="436"/>
                  </a:lnTo>
                  <a:close/>
                  <a:moveTo>
                    <a:pt x="3014" y="0"/>
                  </a:moveTo>
                  <a:lnTo>
                    <a:pt x="3014" y="0"/>
                  </a:lnTo>
                  <a:lnTo>
                    <a:pt x="3197" y="6"/>
                  </a:lnTo>
                  <a:lnTo>
                    <a:pt x="3377" y="22"/>
                  </a:lnTo>
                  <a:lnTo>
                    <a:pt x="3555" y="50"/>
                  </a:lnTo>
                  <a:lnTo>
                    <a:pt x="3729" y="86"/>
                  </a:lnTo>
                  <a:lnTo>
                    <a:pt x="3898" y="134"/>
                  </a:lnTo>
                  <a:lnTo>
                    <a:pt x="4065" y="189"/>
                  </a:lnTo>
                  <a:lnTo>
                    <a:pt x="4226" y="255"/>
                  </a:lnTo>
                  <a:lnTo>
                    <a:pt x="4382" y="330"/>
                  </a:lnTo>
                  <a:lnTo>
                    <a:pt x="4532" y="413"/>
                  </a:lnTo>
                  <a:lnTo>
                    <a:pt x="4679" y="504"/>
                  </a:lnTo>
                  <a:lnTo>
                    <a:pt x="4818" y="603"/>
                  </a:lnTo>
                  <a:lnTo>
                    <a:pt x="4954" y="709"/>
                  </a:lnTo>
                  <a:lnTo>
                    <a:pt x="5081" y="823"/>
                  </a:lnTo>
                  <a:lnTo>
                    <a:pt x="5202" y="944"/>
                  </a:lnTo>
                  <a:lnTo>
                    <a:pt x="5317" y="1072"/>
                  </a:lnTo>
                  <a:lnTo>
                    <a:pt x="5424" y="1206"/>
                  </a:lnTo>
                  <a:lnTo>
                    <a:pt x="5523" y="1347"/>
                  </a:lnTo>
                  <a:lnTo>
                    <a:pt x="5614" y="1492"/>
                  </a:lnTo>
                  <a:lnTo>
                    <a:pt x="5697" y="1644"/>
                  </a:lnTo>
                  <a:lnTo>
                    <a:pt x="5772" y="1800"/>
                  </a:lnTo>
                  <a:lnTo>
                    <a:pt x="5836" y="1961"/>
                  </a:lnTo>
                  <a:lnTo>
                    <a:pt x="5893" y="2126"/>
                  </a:lnTo>
                  <a:lnTo>
                    <a:pt x="5941" y="2297"/>
                  </a:lnTo>
                  <a:lnTo>
                    <a:pt x="5977" y="2471"/>
                  </a:lnTo>
                  <a:lnTo>
                    <a:pt x="6003" y="2647"/>
                  </a:lnTo>
                  <a:lnTo>
                    <a:pt x="6020" y="2828"/>
                  </a:lnTo>
                  <a:lnTo>
                    <a:pt x="6025" y="3011"/>
                  </a:lnTo>
                  <a:lnTo>
                    <a:pt x="6020" y="3195"/>
                  </a:lnTo>
                  <a:lnTo>
                    <a:pt x="6003" y="3374"/>
                  </a:lnTo>
                  <a:lnTo>
                    <a:pt x="5977" y="3552"/>
                  </a:lnTo>
                  <a:lnTo>
                    <a:pt x="5941" y="3726"/>
                  </a:lnTo>
                  <a:lnTo>
                    <a:pt x="5893" y="3895"/>
                  </a:lnTo>
                  <a:lnTo>
                    <a:pt x="5836" y="4061"/>
                  </a:lnTo>
                  <a:lnTo>
                    <a:pt x="5772" y="4223"/>
                  </a:lnTo>
                  <a:lnTo>
                    <a:pt x="5697" y="4379"/>
                  </a:lnTo>
                  <a:lnTo>
                    <a:pt x="5614" y="4529"/>
                  </a:lnTo>
                  <a:lnTo>
                    <a:pt x="5523" y="4675"/>
                  </a:lnTo>
                  <a:lnTo>
                    <a:pt x="5424" y="4817"/>
                  </a:lnTo>
                  <a:lnTo>
                    <a:pt x="5317" y="4950"/>
                  </a:lnTo>
                  <a:lnTo>
                    <a:pt x="5202" y="5077"/>
                  </a:lnTo>
                  <a:lnTo>
                    <a:pt x="5081" y="5198"/>
                  </a:lnTo>
                  <a:lnTo>
                    <a:pt x="4954" y="5313"/>
                  </a:lnTo>
                  <a:lnTo>
                    <a:pt x="4818" y="5420"/>
                  </a:lnTo>
                  <a:lnTo>
                    <a:pt x="4679" y="5519"/>
                  </a:lnTo>
                  <a:lnTo>
                    <a:pt x="4532" y="5610"/>
                  </a:lnTo>
                  <a:lnTo>
                    <a:pt x="4382" y="5693"/>
                  </a:lnTo>
                  <a:lnTo>
                    <a:pt x="4226" y="5768"/>
                  </a:lnTo>
                  <a:lnTo>
                    <a:pt x="4065" y="5832"/>
                  </a:lnTo>
                  <a:lnTo>
                    <a:pt x="3898" y="5889"/>
                  </a:lnTo>
                  <a:lnTo>
                    <a:pt x="3729" y="5936"/>
                  </a:lnTo>
                  <a:lnTo>
                    <a:pt x="3555" y="5973"/>
                  </a:lnTo>
                  <a:lnTo>
                    <a:pt x="3377" y="5999"/>
                  </a:lnTo>
                  <a:lnTo>
                    <a:pt x="3197" y="6015"/>
                  </a:lnTo>
                  <a:lnTo>
                    <a:pt x="3014" y="6021"/>
                  </a:lnTo>
                  <a:lnTo>
                    <a:pt x="2830" y="6015"/>
                  </a:lnTo>
                  <a:lnTo>
                    <a:pt x="2649" y="5999"/>
                  </a:lnTo>
                  <a:lnTo>
                    <a:pt x="2473" y="5973"/>
                  </a:lnTo>
                  <a:lnTo>
                    <a:pt x="2298" y="5936"/>
                  </a:lnTo>
                  <a:lnTo>
                    <a:pt x="2128" y="5889"/>
                  </a:lnTo>
                  <a:lnTo>
                    <a:pt x="1963" y="5832"/>
                  </a:lnTo>
                  <a:lnTo>
                    <a:pt x="1801" y="5768"/>
                  </a:lnTo>
                  <a:lnTo>
                    <a:pt x="1645" y="5693"/>
                  </a:lnTo>
                  <a:lnTo>
                    <a:pt x="1493" y="5610"/>
                  </a:lnTo>
                  <a:lnTo>
                    <a:pt x="1348" y="5519"/>
                  </a:lnTo>
                  <a:lnTo>
                    <a:pt x="1207" y="5420"/>
                  </a:lnTo>
                  <a:lnTo>
                    <a:pt x="1073" y="5313"/>
                  </a:lnTo>
                  <a:lnTo>
                    <a:pt x="945" y="5198"/>
                  </a:lnTo>
                  <a:lnTo>
                    <a:pt x="824" y="5077"/>
                  </a:lnTo>
                  <a:lnTo>
                    <a:pt x="710" y="4950"/>
                  </a:lnTo>
                  <a:lnTo>
                    <a:pt x="604" y="4817"/>
                  </a:lnTo>
                  <a:lnTo>
                    <a:pt x="505" y="4675"/>
                  </a:lnTo>
                  <a:lnTo>
                    <a:pt x="413" y="4529"/>
                  </a:lnTo>
                  <a:lnTo>
                    <a:pt x="330" y="4379"/>
                  </a:lnTo>
                  <a:lnTo>
                    <a:pt x="255" y="4223"/>
                  </a:lnTo>
                  <a:lnTo>
                    <a:pt x="189" y="4061"/>
                  </a:lnTo>
                  <a:lnTo>
                    <a:pt x="134" y="3895"/>
                  </a:lnTo>
                  <a:lnTo>
                    <a:pt x="86" y="3726"/>
                  </a:lnTo>
                  <a:lnTo>
                    <a:pt x="50" y="3552"/>
                  </a:lnTo>
                  <a:lnTo>
                    <a:pt x="22" y="3374"/>
                  </a:lnTo>
                  <a:lnTo>
                    <a:pt x="6" y="3195"/>
                  </a:lnTo>
                  <a:lnTo>
                    <a:pt x="0" y="3011"/>
                  </a:lnTo>
                  <a:lnTo>
                    <a:pt x="6" y="2828"/>
                  </a:lnTo>
                  <a:lnTo>
                    <a:pt x="22" y="2647"/>
                  </a:lnTo>
                  <a:lnTo>
                    <a:pt x="50" y="2471"/>
                  </a:lnTo>
                  <a:lnTo>
                    <a:pt x="86" y="2297"/>
                  </a:lnTo>
                  <a:lnTo>
                    <a:pt x="134" y="2126"/>
                  </a:lnTo>
                  <a:lnTo>
                    <a:pt x="189" y="1961"/>
                  </a:lnTo>
                  <a:lnTo>
                    <a:pt x="255" y="1800"/>
                  </a:lnTo>
                  <a:lnTo>
                    <a:pt x="330" y="1644"/>
                  </a:lnTo>
                  <a:lnTo>
                    <a:pt x="413" y="1492"/>
                  </a:lnTo>
                  <a:lnTo>
                    <a:pt x="505" y="1347"/>
                  </a:lnTo>
                  <a:lnTo>
                    <a:pt x="604" y="1206"/>
                  </a:lnTo>
                  <a:lnTo>
                    <a:pt x="710" y="1072"/>
                  </a:lnTo>
                  <a:lnTo>
                    <a:pt x="824" y="944"/>
                  </a:lnTo>
                  <a:lnTo>
                    <a:pt x="945" y="823"/>
                  </a:lnTo>
                  <a:lnTo>
                    <a:pt x="1073" y="709"/>
                  </a:lnTo>
                  <a:lnTo>
                    <a:pt x="1207" y="603"/>
                  </a:lnTo>
                  <a:lnTo>
                    <a:pt x="1348" y="504"/>
                  </a:lnTo>
                  <a:lnTo>
                    <a:pt x="1493" y="413"/>
                  </a:lnTo>
                  <a:lnTo>
                    <a:pt x="1645" y="330"/>
                  </a:lnTo>
                  <a:lnTo>
                    <a:pt x="1801" y="255"/>
                  </a:lnTo>
                  <a:lnTo>
                    <a:pt x="1963" y="189"/>
                  </a:lnTo>
                  <a:lnTo>
                    <a:pt x="2128" y="134"/>
                  </a:lnTo>
                  <a:lnTo>
                    <a:pt x="2298" y="86"/>
                  </a:lnTo>
                  <a:lnTo>
                    <a:pt x="2473" y="50"/>
                  </a:lnTo>
                  <a:lnTo>
                    <a:pt x="2649" y="22"/>
                  </a:lnTo>
                  <a:lnTo>
                    <a:pt x="2830" y="6"/>
                  </a:lnTo>
                  <a:lnTo>
                    <a:pt x="30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-245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6 w 688"/>
                <a:gd name="T3" fmla="*/ 4 h 689"/>
                <a:gd name="T4" fmla="*/ 449 w 688"/>
                <a:gd name="T5" fmla="*/ 17 h 689"/>
                <a:gd name="T6" fmla="*/ 499 w 688"/>
                <a:gd name="T7" fmla="*/ 37 h 689"/>
                <a:gd name="T8" fmla="*/ 544 w 688"/>
                <a:gd name="T9" fmla="*/ 66 h 689"/>
                <a:gd name="T10" fmla="*/ 587 w 688"/>
                <a:gd name="T11" fmla="*/ 101 h 689"/>
                <a:gd name="T12" fmla="*/ 621 w 688"/>
                <a:gd name="T13" fmla="*/ 143 h 689"/>
                <a:gd name="T14" fmla="*/ 651 w 688"/>
                <a:gd name="T15" fmla="*/ 191 h 689"/>
                <a:gd name="T16" fmla="*/ 671 w 688"/>
                <a:gd name="T17" fmla="*/ 240 h 689"/>
                <a:gd name="T18" fmla="*/ 682 w 688"/>
                <a:gd name="T19" fmla="*/ 292 h 689"/>
                <a:gd name="T20" fmla="*/ 688 w 688"/>
                <a:gd name="T21" fmla="*/ 345 h 689"/>
                <a:gd name="T22" fmla="*/ 682 w 688"/>
                <a:gd name="T23" fmla="*/ 396 h 689"/>
                <a:gd name="T24" fmla="*/ 671 w 688"/>
                <a:gd name="T25" fmla="*/ 449 h 689"/>
                <a:gd name="T26" fmla="*/ 651 w 688"/>
                <a:gd name="T27" fmla="*/ 499 h 689"/>
                <a:gd name="T28" fmla="*/ 621 w 688"/>
                <a:gd name="T29" fmla="*/ 545 h 689"/>
                <a:gd name="T30" fmla="*/ 587 w 688"/>
                <a:gd name="T31" fmla="*/ 587 h 689"/>
                <a:gd name="T32" fmla="*/ 544 w 688"/>
                <a:gd name="T33" fmla="*/ 623 h 689"/>
                <a:gd name="T34" fmla="*/ 499 w 688"/>
                <a:gd name="T35" fmla="*/ 651 h 689"/>
                <a:gd name="T36" fmla="*/ 449 w 688"/>
                <a:gd name="T37" fmla="*/ 671 h 689"/>
                <a:gd name="T38" fmla="*/ 396 w 688"/>
                <a:gd name="T39" fmla="*/ 684 h 689"/>
                <a:gd name="T40" fmla="*/ 343 w 688"/>
                <a:gd name="T41" fmla="*/ 689 h 689"/>
                <a:gd name="T42" fmla="*/ 290 w 688"/>
                <a:gd name="T43" fmla="*/ 684 h 689"/>
                <a:gd name="T44" fmla="*/ 236 w 688"/>
                <a:gd name="T45" fmla="*/ 671 h 689"/>
                <a:gd name="T46" fmla="*/ 187 w 688"/>
                <a:gd name="T47" fmla="*/ 651 h 689"/>
                <a:gd name="T48" fmla="*/ 141 w 688"/>
                <a:gd name="T49" fmla="*/ 623 h 689"/>
                <a:gd name="T50" fmla="*/ 101 w 688"/>
                <a:gd name="T51" fmla="*/ 587 h 689"/>
                <a:gd name="T52" fmla="*/ 64 w 688"/>
                <a:gd name="T53" fmla="*/ 545 h 689"/>
                <a:gd name="T54" fmla="*/ 35 w 688"/>
                <a:gd name="T55" fmla="*/ 499 h 689"/>
                <a:gd name="T56" fmla="*/ 14 w 688"/>
                <a:gd name="T57" fmla="*/ 449 h 689"/>
                <a:gd name="T58" fmla="*/ 3 w 688"/>
                <a:gd name="T59" fmla="*/ 396 h 689"/>
                <a:gd name="T60" fmla="*/ 0 w 688"/>
                <a:gd name="T61" fmla="*/ 345 h 689"/>
                <a:gd name="T62" fmla="*/ 3 w 688"/>
                <a:gd name="T63" fmla="*/ 292 h 689"/>
                <a:gd name="T64" fmla="*/ 14 w 688"/>
                <a:gd name="T65" fmla="*/ 240 h 689"/>
                <a:gd name="T66" fmla="*/ 35 w 688"/>
                <a:gd name="T67" fmla="*/ 191 h 689"/>
                <a:gd name="T68" fmla="*/ 64 w 688"/>
                <a:gd name="T69" fmla="*/ 143 h 689"/>
                <a:gd name="T70" fmla="*/ 101 w 688"/>
                <a:gd name="T71" fmla="*/ 101 h 689"/>
                <a:gd name="T72" fmla="*/ 141 w 688"/>
                <a:gd name="T73" fmla="*/ 66 h 689"/>
                <a:gd name="T74" fmla="*/ 187 w 688"/>
                <a:gd name="T75" fmla="*/ 37 h 689"/>
                <a:gd name="T76" fmla="*/ 236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6" y="4"/>
                  </a:lnTo>
                  <a:lnTo>
                    <a:pt x="449" y="17"/>
                  </a:lnTo>
                  <a:lnTo>
                    <a:pt x="499" y="37"/>
                  </a:lnTo>
                  <a:lnTo>
                    <a:pt x="544" y="66"/>
                  </a:lnTo>
                  <a:lnTo>
                    <a:pt x="587" y="101"/>
                  </a:lnTo>
                  <a:lnTo>
                    <a:pt x="621" y="143"/>
                  </a:lnTo>
                  <a:lnTo>
                    <a:pt x="651" y="191"/>
                  </a:lnTo>
                  <a:lnTo>
                    <a:pt x="671" y="240"/>
                  </a:lnTo>
                  <a:lnTo>
                    <a:pt x="682" y="292"/>
                  </a:lnTo>
                  <a:lnTo>
                    <a:pt x="688" y="345"/>
                  </a:lnTo>
                  <a:lnTo>
                    <a:pt x="682" y="396"/>
                  </a:lnTo>
                  <a:lnTo>
                    <a:pt x="671" y="449"/>
                  </a:lnTo>
                  <a:lnTo>
                    <a:pt x="651" y="499"/>
                  </a:lnTo>
                  <a:lnTo>
                    <a:pt x="621" y="545"/>
                  </a:lnTo>
                  <a:lnTo>
                    <a:pt x="587" y="587"/>
                  </a:lnTo>
                  <a:lnTo>
                    <a:pt x="544" y="623"/>
                  </a:lnTo>
                  <a:lnTo>
                    <a:pt x="499" y="651"/>
                  </a:lnTo>
                  <a:lnTo>
                    <a:pt x="449" y="671"/>
                  </a:lnTo>
                  <a:lnTo>
                    <a:pt x="396" y="684"/>
                  </a:lnTo>
                  <a:lnTo>
                    <a:pt x="343" y="689"/>
                  </a:lnTo>
                  <a:lnTo>
                    <a:pt x="290" y="684"/>
                  </a:lnTo>
                  <a:lnTo>
                    <a:pt x="236" y="671"/>
                  </a:lnTo>
                  <a:lnTo>
                    <a:pt x="187" y="651"/>
                  </a:lnTo>
                  <a:lnTo>
                    <a:pt x="141" y="623"/>
                  </a:lnTo>
                  <a:lnTo>
                    <a:pt x="101" y="587"/>
                  </a:lnTo>
                  <a:lnTo>
                    <a:pt x="64" y="545"/>
                  </a:lnTo>
                  <a:lnTo>
                    <a:pt x="35" y="499"/>
                  </a:lnTo>
                  <a:lnTo>
                    <a:pt x="14" y="449"/>
                  </a:lnTo>
                  <a:lnTo>
                    <a:pt x="3" y="396"/>
                  </a:lnTo>
                  <a:lnTo>
                    <a:pt x="0" y="345"/>
                  </a:lnTo>
                  <a:lnTo>
                    <a:pt x="3" y="292"/>
                  </a:lnTo>
                  <a:lnTo>
                    <a:pt x="14" y="240"/>
                  </a:lnTo>
                  <a:lnTo>
                    <a:pt x="35" y="191"/>
                  </a:lnTo>
                  <a:lnTo>
                    <a:pt x="64" y="143"/>
                  </a:lnTo>
                  <a:lnTo>
                    <a:pt x="101" y="101"/>
                  </a:lnTo>
                  <a:lnTo>
                    <a:pt x="141" y="66"/>
                  </a:lnTo>
                  <a:lnTo>
                    <a:pt x="187" y="37"/>
                  </a:lnTo>
                  <a:lnTo>
                    <a:pt x="236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619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7 w 688"/>
                <a:gd name="T3" fmla="*/ 4 h 689"/>
                <a:gd name="T4" fmla="*/ 450 w 688"/>
                <a:gd name="T5" fmla="*/ 17 h 689"/>
                <a:gd name="T6" fmla="*/ 499 w 688"/>
                <a:gd name="T7" fmla="*/ 37 h 689"/>
                <a:gd name="T8" fmla="*/ 545 w 688"/>
                <a:gd name="T9" fmla="*/ 66 h 689"/>
                <a:gd name="T10" fmla="*/ 587 w 688"/>
                <a:gd name="T11" fmla="*/ 101 h 689"/>
                <a:gd name="T12" fmla="*/ 622 w 688"/>
                <a:gd name="T13" fmla="*/ 143 h 689"/>
                <a:gd name="T14" fmla="*/ 652 w 688"/>
                <a:gd name="T15" fmla="*/ 191 h 689"/>
                <a:gd name="T16" fmla="*/ 672 w 688"/>
                <a:gd name="T17" fmla="*/ 240 h 689"/>
                <a:gd name="T18" fmla="*/ 683 w 688"/>
                <a:gd name="T19" fmla="*/ 292 h 689"/>
                <a:gd name="T20" fmla="*/ 688 w 688"/>
                <a:gd name="T21" fmla="*/ 345 h 689"/>
                <a:gd name="T22" fmla="*/ 683 w 688"/>
                <a:gd name="T23" fmla="*/ 396 h 689"/>
                <a:gd name="T24" fmla="*/ 672 w 688"/>
                <a:gd name="T25" fmla="*/ 449 h 689"/>
                <a:gd name="T26" fmla="*/ 652 w 688"/>
                <a:gd name="T27" fmla="*/ 499 h 689"/>
                <a:gd name="T28" fmla="*/ 622 w 688"/>
                <a:gd name="T29" fmla="*/ 545 h 689"/>
                <a:gd name="T30" fmla="*/ 587 w 688"/>
                <a:gd name="T31" fmla="*/ 587 h 689"/>
                <a:gd name="T32" fmla="*/ 545 w 688"/>
                <a:gd name="T33" fmla="*/ 623 h 689"/>
                <a:gd name="T34" fmla="*/ 499 w 688"/>
                <a:gd name="T35" fmla="*/ 651 h 689"/>
                <a:gd name="T36" fmla="*/ 450 w 688"/>
                <a:gd name="T37" fmla="*/ 671 h 689"/>
                <a:gd name="T38" fmla="*/ 397 w 688"/>
                <a:gd name="T39" fmla="*/ 684 h 689"/>
                <a:gd name="T40" fmla="*/ 343 w 688"/>
                <a:gd name="T41" fmla="*/ 689 h 689"/>
                <a:gd name="T42" fmla="*/ 288 w 688"/>
                <a:gd name="T43" fmla="*/ 684 h 689"/>
                <a:gd name="T44" fmla="*/ 235 w 688"/>
                <a:gd name="T45" fmla="*/ 671 h 689"/>
                <a:gd name="T46" fmla="*/ 188 w 688"/>
                <a:gd name="T47" fmla="*/ 651 h 689"/>
                <a:gd name="T48" fmla="*/ 142 w 688"/>
                <a:gd name="T49" fmla="*/ 623 h 689"/>
                <a:gd name="T50" fmla="*/ 99 w 688"/>
                <a:gd name="T51" fmla="*/ 587 h 689"/>
                <a:gd name="T52" fmla="*/ 65 w 688"/>
                <a:gd name="T53" fmla="*/ 545 h 689"/>
                <a:gd name="T54" fmla="*/ 35 w 688"/>
                <a:gd name="T55" fmla="*/ 499 h 689"/>
                <a:gd name="T56" fmla="*/ 15 w 688"/>
                <a:gd name="T57" fmla="*/ 449 h 689"/>
                <a:gd name="T58" fmla="*/ 4 w 688"/>
                <a:gd name="T59" fmla="*/ 396 h 689"/>
                <a:gd name="T60" fmla="*/ 0 w 688"/>
                <a:gd name="T61" fmla="*/ 345 h 689"/>
                <a:gd name="T62" fmla="*/ 4 w 688"/>
                <a:gd name="T63" fmla="*/ 292 h 689"/>
                <a:gd name="T64" fmla="*/ 15 w 688"/>
                <a:gd name="T65" fmla="*/ 240 h 689"/>
                <a:gd name="T66" fmla="*/ 35 w 688"/>
                <a:gd name="T67" fmla="*/ 191 h 689"/>
                <a:gd name="T68" fmla="*/ 65 w 688"/>
                <a:gd name="T69" fmla="*/ 143 h 689"/>
                <a:gd name="T70" fmla="*/ 99 w 688"/>
                <a:gd name="T71" fmla="*/ 101 h 689"/>
                <a:gd name="T72" fmla="*/ 142 w 688"/>
                <a:gd name="T73" fmla="*/ 66 h 689"/>
                <a:gd name="T74" fmla="*/ 188 w 688"/>
                <a:gd name="T75" fmla="*/ 37 h 689"/>
                <a:gd name="T76" fmla="*/ 237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7" y="4"/>
                  </a:lnTo>
                  <a:lnTo>
                    <a:pt x="450" y="17"/>
                  </a:lnTo>
                  <a:lnTo>
                    <a:pt x="499" y="37"/>
                  </a:lnTo>
                  <a:lnTo>
                    <a:pt x="545" y="66"/>
                  </a:lnTo>
                  <a:lnTo>
                    <a:pt x="587" y="101"/>
                  </a:lnTo>
                  <a:lnTo>
                    <a:pt x="622" y="143"/>
                  </a:lnTo>
                  <a:lnTo>
                    <a:pt x="652" y="191"/>
                  </a:lnTo>
                  <a:lnTo>
                    <a:pt x="672" y="240"/>
                  </a:lnTo>
                  <a:lnTo>
                    <a:pt x="683" y="292"/>
                  </a:lnTo>
                  <a:lnTo>
                    <a:pt x="688" y="345"/>
                  </a:lnTo>
                  <a:lnTo>
                    <a:pt x="683" y="396"/>
                  </a:lnTo>
                  <a:lnTo>
                    <a:pt x="672" y="449"/>
                  </a:lnTo>
                  <a:lnTo>
                    <a:pt x="652" y="499"/>
                  </a:lnTo>
                  <a:lnTo>
                    <a:pt x="622" y="545"/>
                  </a:lnTo>
                  <a:lnTo>
                    <a:pt x="587" y="587"/>
                  </a:lnTo>
                  <a:lnTo>
                    <a:pt x="545" y="623"/>
                  </a:lnTo>
                  <a:lnTo>
                    <a:pt x="499" y="651"/>
                  </a:lnTo>
                  <a:lnTo>
                    <a:pt x="450" y="671"/>
                  </a:lnTo>
                  <a:lnTo>
                    <a:pt x="397" y="684"/>
                  </a:lnTo>
                  <a:lnTo>
                    <a:pt x="343" y="689"/>
                  </a:lnTo>
                  <a:lnTo>
                    <a:pt x="288" y="684"/>
                  </a:lnTo>
                  <a:lnTo>
                    <a:pt x="235" y="671"/>
                  </a:lnTo>
                  <a:lnTo>
                    <a:pt x="188" y="651"/>
                  </a:lnTo>
                  <a:lnTo>
                    <a:pt x="142" y="623"/>
                  </a:lnTo>
                  <a:lnTo>
                    <a:pt x="99" y="587"/>
                  </a:lnTo>
                  <a:lnTo>
                    <a:pt x="65" y="545"/>
                  </a:lnTo>
                  <a:lnTo>
                    <a:pt x="35" y="499"/>
                  </a:lnTo>
                  <a:lnTo>
                    <a:pt x="15" y="449"/>
                  </a:lnTo>
                  <a:lnTo>
                    <a:pt x="4" y="396"/>
                  </a:lnTo>
                  <a:lnTo>
                    <a:pt x="0" y="345"/>
                  </a:lnTo>
                  <a:lnTo>
                    <a:pt x="4" y="292"/>
                  </a:lnTo>
                  <a:lnTo>
                    <a:pt x="15" y="240"/>
                  </a:lnTo>
                  <a:lnTo>
                    <a:pt x="35" y="191"/>
                  </a:lnTo>
                  <a:lnTo>
                    <a:pt x="65" y="143"/>
                  </a:lnTo>
                  <a:lnTo>
                    <a:pt x="99" y="101"/>
                  </a:lnTo>
                  <a:lnTo>
                    <a:pt x="142" y="66"/>
                  </a:lnTo>
                  <a:lnTo>
                    <a:pt x="188" y="37"/>
                  </a:lnTo>
                  <a:lnTo>
                    <a:pt x="237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-329" y="3392"/>
              <a:ext cx="1422" cy="544"/>
            </a:xfrm>
            <a:custGeom>
              <a:avLst/>
              <a:gdLst>
                <a:gd name="T0" fmla="*/ 2669 w 2845"/>
                <a:gd name="T1" fmla="*/ 4 h 1087"/>
                <a:gd name="T2" fmla="*/ 2749 w 2845"/>
                <a:gd name="T3" fmla="*/ 39 h 1087"/>
                <a:gd name="T4" fmla="*/ 2808 w 2845"/>
                <a:gd name="T5" fmla="*/ 99 h 1087"/>
                <a:gd name="T6" fmla="*/ 2841 w 2845"/>
                <a:gd name="T7" fmla="*/ 176 h 1087"/>
                <a:gd name="T8" fmla="*/ 2841 w 2845"/>
                <a:gd name="T9" fmla="*/ 260 h 1087"/>
                <a:gd name="T10" fmla="*/ 2824 w 2845"/>
                <a:gd name="T11" fmla="*/ 310 h 1087"/>
                <a:gd name="T12" fmla="*/ 2810 w 2845"/>
                <a:gd name="T13" fmla="*/ 341 h 1087"/>
                <a:gd name="T14" fmla="*/ 2780 w 2845"/>
                <a:gd name="T15" fmla="*/ 391 h 1087"/>
                <a:gd name="T16" fmla="*/ 2738 w 2845"/>
                <a:gd name="T17" fmla="*/ 457 h 1087"/>
                <a:gd name="T18" fmla="*/ 2680 w 2845"/>
                <a:gd name="T19" fmla="*/ 534 h 1087"/>
                <a:gd name="T20" fmla="*/ 2604 w 2845"/>
                <a:gd name="T21" fmla="*/ 618 h 1087"/>
                <a:gd name="T22" fmla="*/ 2511 w 2845"/>
                <a:gd name="T23" fmla="*/ 706 h 1087"/>
                <a:gd name="T24" fmla="*/ 2397 w 2845"/>
                <a:gd name="T25" fmla="*/ 794 h 1087"/>
                <a:gd name="T26" fmla="*/ 2263 w 2845"/>
                <a:gd name="T27" fmla="*/ 878 h 1087"/>
                <a:gd name="T28" fmla="*/ 2107 w 2845"/>
                <a:gd name="T29" fmla="*/ 951 h 1087"/>
                <a:gd name="T30" fmla="*/ 1928 w 2845"/>
                <a:gd name="T31" fmla="*/ 1014 h 1087"/>
                <a:gd name="T32" fmla="*/ 1722 w 2845"/>
                <a:gd name="T33" fmla="*/ 1060 h 1087"/>
                <a:gd name="T34" fmla="*/ 1491 w 2845"/>
                <a:gd name="T35" fmla="*/ 1083 h 1087"/>
                <a:gd name="T36" fmla="*/ 1242 w 2845"/>
                <a:gd name="T37" fmla="*/ 1083 h 1087"/>
                <a:gd name="T38" fmla="*/ 1016 w 2845"/>
                <a:gd name="T39" fmla="*/ 1060 h 1087"/>
                <a:gd name="T40" fmla="*/ 820 w 2845"/>
                <a:gd name="T41" fmla="*/ 1016 h 1087"/>
                <a:gd name="T42" fmla="*/ 649 w 2845"/>
                <a:gd name="T43" fmla="*/ 955 h 1087"/>
                <a:gd name="T44" fmla="*/ 504 w 2845"/>
                <a:gd name="T45" fmla="*/ 884 h 1087"/>
                <a:gd name="T46" fmla="*/ 381 w 2845"/>
                <a:gd name="T47" fmla="*/ 801 h 1087"/>
                <a:gd name="T48" fmla="*/ 279 w 2845"/>
                <a:gd name="T49" fmla="*/ 713 h 1087"/>
                <a:gd name="T50" fmla="*/ 196 w 2845"/>
                <a:gd name="T51" fmla="*/ 625 h 1087"/>
                <a:gd name="T52" fmla="*/ 130 w 2845"/>
                <a:gd name="T53" fmla="*/ 539 h 1087"/>
                <a:gd name="T54" fmla="*/ 81 w 2845"/>
                <a:gd name="T55" fmla="*/ 458 h 1087"/>
                <a:gd name="T56" fmla="*/ 44 w 2845"/>
                <a:gd name="T57" fmla="*/ 387 h 1087"/>
                <a:gd name="T58" fmla="*/ 20 w 2845"/>
                <a:gd name="T59" fmla="*/ 330 h 1087"/>
                <a:gd name="T60" fmla="*/ 5 w 2845"/>
                <a:gd name="T61" fmla="*/ 290 h 1087"/>
                <a:gd name="T62" fmla="*/ 0 w 2845"/>
                <a:gd name="T63" fmla="*/ 271 h 1087"/>
                <a:gd name="T64" fmla="*/ 426 w 2845"/>
                <a:gd name="T65" fmla="*/ 161 h 1087"/>
                <a:gd name="T66" fmla="*/ 431 w 2845"/>
                <a:gd name="T67" fmla="*/ 178 h 1087"/>
                <a:gd name="T68" fmla="*/ 446 w 2845"/>
                <a:gd name="T69" fmla="*/ 213 h 1087"/>
                <a:gd name="T70" fmla="*/ 471 w 2845"/>
                <a:gd name="T71" fmla="*/ 260 h 1087"/>
                <a:gd name="T72" fmla="*/ 512 w 2845"/>
                <a:gd name="T73" fmla="*/ 319 h 1087"/>
                <a:gd name="T74" fmla="*/ 567 w 2845"/>
                <a:gd name="T75" fmla="*/ 383 h 1087"/>
                <a:gd name="T76" fmla="*/ 640 w 2845"/>
                <a:gd name="T77" fmla="*/ 447 h 1087"/>
                <a:gd name="T78" fmla="*/ 735 w 2845"/>
                <a:gd name="T79" fmla="*/ 510 h 1087"/>
                <a:gd name="T80" fmla="*/ 853 w 2845"/>
                <a:gd name="T81" fmla="*/ 567 h 1087"/>
                <a:gd name="T82" fmla="*/ 996 w 2845"/>
                <a:gd name="T83" fmla="*/ 610 h 1087"/>
                <a:gd name="T84" fmla="*/ 1168 w 2845"/>
                <a:gd name="T85" fmla="*/ 642 h 1087"/>
                <a:gd name="T86" fmla="*/ 1368 w 2845"/>
                <a:gd name="T87" fmla="*/ 653 h 1087"/>
                <a:gd name="T88" fmla="*/ 1577 w 2845"/>
                <a:gd name="T89" fmla="*/ 640 h 1087"/>
                <a:gd name="T90" fmla="*/ 1759 w 2845"/>
                <a:gd name="T91" fmla="*/ 609 h 1087"/>
                <a:gd name="T92" fmla="*/ 1915 w 2845"/>
                <a:gd name="T93" fmla="*/ 561 h 1087"/>
                <a:gd name="T94" fmla="*/ 2047 w 2845"/>
                <a:gd name="T95" fmla="*/ 502 h 1087"/>
                <a:gd name="T96" fmla="*/ 2155 w 2845"/>
                <a:gd name="T97" fmla="*/ 435 h 1087"/>
                <a:gd name="T98" fmla="*/ 2243 w 2845"/>
                <a:gd name="T99" fmla="*/ 367 h 1087"/>
                <a:gd name="T100" fmla="*/ 2313 w 2845"/>
                <a:gd name="T101" fmla="*/ 299 h 1087"/>
                <a:gd name="T102" fmla="*/ 2362 w 2845"/>
                <a:gd name="T103" fmla="*/ 237 h 1087"/>
                <a:gd name="T104" fmla="*/ 2399 w 2845"/>
                <a:gd name="T105" fmla="*/ 187 h 1087"/>
                <a:gd name="T106" fmla="*/ 2419 w 2845"/>
                <a:gd name="T107" fmla="*/ 150 h 1087"/>
                <a:gd name="T108" fmla="*/ 2428 w 2845"/>
                <a:gd name="T109" fmla="*/ 134 h 1087"/>
                <a:gd name="T110" fmla="*/ 2474 w 2845"/>
                <a:gd name="T111" fmla="*/ 61 h 1087"/>
                <a:gd name="T112" fmla="*/ 2544 w 2845"/>
                <a:gd name="T113" fmla="*/ 15 h 1087"/>
                <a:gd name="T114" fmla="*/ 2626 w 2845"/>
                <a:gd name="T115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45" h="1087">
                  <a:moveTo>
                    <a:pt x="2626" y="0"/>
                  </a:moveTo>
                  <a:lnTo>
                    <a:pt x="2669" y="4"/>
                  </a:lnTo>
                  <a:lnTo>
                    <a:pt x="2711" y="17"/>
                  </a:lnTo>
                  <a:lnTo>
                    <a:pt x="2749" y="39"/>
                  </a:lnTo>
                  <a:lnTo>
                    <a:pt x="2782" y="66"/>
                  </a:lnTo>
                  <a:lnTo>
                    <a:pt x="2808" y="99"/>
                  </a:lnTo>
                  <a:lnTo>
                    <a:pt x="2828" y="136"/>
                  </a:lnTo>
                  <a:lnTo>
                    <a:pt x="2841" y="176"/>
                  </a:lnTo>
                  <a:lnTo>
                    <a:pt x="2845" y="218"/>
                  </a:lnTo>
                  <a:lnTo>
                    <a:pt x="2841" y="260"/>
                  </a:lnTo>
                  <a:lnTo>
                    <a:pt x="2828" y="304"/>
                  </a:lnTo>
                  <a:lnTo>
                    <a:pt x="2824" y="310"/>
                  </a:lnTo>
                  <a:lnTo>
                    <a:pt x="2819" y="323"/>
                  </a:lnTo>
                  <a:lnTo>
                    <a:pt x="2810" y="341"/>
                  </a:lnTo>
                  <a:lnTo>
                    <a:pt x="2797" y="363"/>
                  </a:lnTo>
                  <a:lnTo>
                    <a:pt x="2780" y="391"/>
                  </a:lnTo>
                  <a:lnTo>
                    <a:pt x="2762" y="422"/>
                  </a:lnTo>
                  <a:lnTo>
                    <a:pt x="2738" y="457"/>
                  </a:lnTo>
                  <a:lnTo>
                    <a:pt x="2711" y="493"/>
                  </a:lnTo>
                  <a:lnTo>
                    <a:pt x="2680" y="534"/>
                  </a:lnTo>
                  <a:lnTo>
                    <a:pt x="2645" y="576"/>
                  </a:lnTo>
                  <a:lnTo>
                    <a:pt x="2604" y="618"/>
                  </a:lnTo>
                  <a:lnTo>
                    <a:pt x="2560" y="662"/>
                  </a:lnTo>
                  <a:lnTo>
                    <a:pt x="2511" y="706"/>
                  </a:lnTo>
                  <a:lnTo>
                    <a:pt x="2458" y="750"/>
                  </a:lnTo>
                  <a:lnTo>
                    <a:pt x="2397" y="794"/>
                  </a:lnTo>
                  <a:lnTo>
                    <a:pt x="2333" y="836"/>
                  </a:lnTo>
                  <a:lnTo>
                    <a:pt x="2263" y="878"/>
                  </a:lnTo>
                  <a:lnTo>
                    <a:pt x="2188" y="917"/>
                  </a:lnTo>
                  <a:lnTo>
                    <a:pt x="2107" y="951"/>
                  </a:lnTo>
                  <a:lnTo>
                    <a:pt x="2019" y="984"/>
                  </a:lnTo>
                  <a:lnTo>
                    <a:pt x="1928" y="1014"/>
                  </a:lnTo>
                  <a:lnTo>
                    <a:pt x="1829" y="1039"/>
                  </a:lnTo>
                  <a:lnTo>
                    <a:pt x="1722" y="1060"/>
                  </a:lnTo>
                  <a:lnTo>
                    <a:pt x="1610" y="1074"/>
                  </a:lnTo>
                  <a:lnTo>
                    <a:pt x="1491" y="1083"/>
                  </a:lnTo>
                  <a:lnTo>
                    <a:pt x="1365" y="1087"/>
                  </a:lnTo>
                  <a:lnTo>
                    <a:pt x="1242" y="1083"/>
                  </a:lnTo>
                  <a:lnTo>
                    <a:pt x="1124" y="1074"/>
                  </a:lnTo>
                  <a:lnTo>
                    <a:pt x="1016" y="1060"/>
                  </a:lnTo>
                  <a:lnTo>
                    <a:pt x="915" y="1041"/>
                  </a:lnTo>
                  <a:lnTo>
                    <a:pt x="820" y="1016"/>
                  </a:lnTo>
                  <a:lnTo>
                    <a:pt x="732" y="988"/>
                  </a:lnTo>
                  <a:lnTo>
                    <a:pt x="649" y="955"/>
                  </a:lnTo>
                  <a:lnTo>
                    <a:pt x="574" y="920"/>
                  </a:lnTo>
                  <a:lnTo>
                    <a:pt x="504" y="884"/>
                  </a:lnTo>
                  <a:lnTo>
                    <a:pt x="440" y="843"/>
                  </a:lnTo>
                  <a:lnTo>
                    <a:pt x="381" y="801"/>
                  </a:lnTo>
                  <a:lnTo>
                    <a:pt x="326" y="757"/>
                  </a:lnTo>
                  <a:lnTo>
                    <a:pt x="279" y="713"/>
                  </a:lnTo>
                  <a:lnTo>
                    <a:pt x="235" y="669"/>
                  </a:lnTo>
                  <a:lnTo>
                    <a:pt x="196" y="625"/>
                  </a:lnTo>
                  <a:lnTo>
                    <a:pt x="161" y="581"/>
                  </a:lnTo>
                  <a:lnTo>
                    <a:pt x="130" y="539"/>
                  </a:lnTo>
                  <a:lnTo>
                    <a:pt x="105" y="497"/>
                  </a:lnTo>
                  <a:lnTo>
                    <a:pt x="81" y="458"/>
                  </a:lnTo>
                  <a:lnTo>
                    <a:pt x="61" y="422"/>
                  </a:lnTo>
                  <a:lnTo>
                    <a:pt x="44" y="387"/>
                  </a:lnTo>
                  <a:lnTo>
                    <a:pt x="31" y="358"/>
                  </a:lnTo>
                  <a:lnTo>
                    <a:pt x="20" y="330"/>
                  </a:lnTo>
                  <a:lnTo>
                    <a:pt x="13" y="308"/>
                  </a:lnTo>
                  <a:lnTo>
                    <a:pt x="5" y="290"/>
                  </a:lnTo>
                  <a:lnTo>
                    <a:pt x="2" y="277"/>
                  </a:lnTo>
                  <a:lnTo>
                    <a:pt x="0" y="271"/>
                  </a:lnTo>
                  <a:lnTo>
                    <a:pt x="426" y="165"/>
                  </a:lnTo>
                  <a:lnTo>
                    <a:pt x="426" y="161"/>
                  </a:lnTo>
                  <a:lnTo>
                    <a:pt x="427" y="169"/>
                  </a:lnTo>
                  <a:lnTo>
                    <a:pt x="431" y="178"/>
                  </a:lnTo>
                  <a:lnTo>
                    <a:pt x="437" y="194"/>
                  </a:lnTo>
                  <a:lnTo>
                    <a:pt x="446" y="213"/>
                  </a:lnTo>
                  <a:lnTo>
                    <a:pt x="457" y="235"/>
                  </a:lnTo>
                  <a:lnTo>
                    <a:pt x="471" y="260"/>
                  </a:lnTo>
                  <a:lnTo>
                    <a:pt x="490" y="290"/>
                  </a:lnTo>
                  <a:lnTo>
                    <a:pt x="512" y="319"/>
                  </a:lnTo>
                  <a:lnTo>
                    <a:pt x="537" y="350"/>
                  </a:lnTo>
                  <a:lnTo>
                    <a:pt x="567" y="383"/>
                  </a:lnTo>
                  <a:lnTo>
                    <a:pt x="602" y="414"/>
                  </a:lnTo>
                  <a:lnTo>
                    <a:pt x="640" y="447"/>
                  </a:lnTo>
                  <a:lnTo>
                    <a:pt x="686" y="480"/>
                  </a:lnTo>
                  <a:lnTo>
                    <a:pt x="735" y="510"/>
                  </a:lnTo>
                  <a:lnTo>
                    <a:pt x="790" y="539"/>
                  </a:lnTo>
                  <a:lnTo>
                    <a:pt x="853" y="567"/>
                  </a:lnTo>
                  <a:lnTo>
                    <a:pt x="921" y="590"/>
                  </a:lnTo>
                  <a:lnTo>
                    <a:pt x="996" y="610"/>
                  </a:lnTo>
                  <a:lnTo>
                    <a:pt x="1078" y="629"/>
                  </a:lnTo>
                  <a:lnTo>
                    <a:pt x="1168" y="642"/>
                  </a:lnTo>
                  <a:lnTo>
                    <a:pt x="1264" y="649"/>
                  </a:lnTo>
                  <a:lnTo>
                    <a:pt x="1368" y="653"/>
                  </a:lnTo>
                  <a:lnTo>
                    <a:pt x="1476" y="649"/>
                  </a:lnTo>
                  <a:lnTo>
                    <a:pt x="1577" y="640"/>
                  </a:lnTo>
                  <a:lnTo>
                    <a:pt x="1673" y="627"/>
                  </a:lnTo>
                  <a:lnTo>
                    <a:pt x="1759" y="609"/>
                  </a:lnTo>
                  <a:lnTo>
                    <a:pt x="1840" y="587"/>
                  </a:lnTo>
                  <a:lnTo>
                    <a:pt x="1915" y="561"/>
                  </a:lnTo>
                  <a:lnTo>
                    <a:pt x="1984" y="532"/>
                  </a:lnTo>
                  <a:lnTo>
                    <a:pt x="2047" y="502"/>
                  </a:lnTo>
                  <a:lnTo>
                    <a:pt x="2104" y="469"/>
                  </a:lnTo>
                  <a:lnTo>
                    <a:pt x="2155" y="435"/>
                  </a:lnTo>
                  <a:lnTo>
                    <a:pt x="2201" y="402"/>
                  </a:lnTo>
                  <a:lnTo>
                    <a:pt x="2243" y="367"/>
                  </a:lnTo>
                  <a:lnTo>
                    <a:pt x="2280" y="332"/>
                  </a:lnTo>
                  <a:lnTo>
                    <a:pt x="2313" y="299"/>
                  </a:lnTo>
                  <a:lnTo>
                    <a:pt x="2340" y="268"/>
                  </a:lnTo>
                  <a:lnTo>
                    <a:pt x="2362" y="237"/>
                  </a:lnTo>
                  <a:lnTo>
                    <a:pt x="2382" y="211"/>
                  </a:lnTo>
                  <a:lnTo>
                    <a:pt x="2399" y="187"/>
                  </a:lnTo>
                  <a:lnTo>
                    <a:pt x="2410" y="167"/>
                  </a:lnTo>
                  <a:lnTo>
                    <a:pt x="2419" y="150"/>
                  </a:lnTo>
                  <a:lnTo>
                    <a:pt x="2425" y="139"/>
                  </a:lnTo>
                  <a:lnTo>
                    <a:pt x="2428" y="134"/>
                  </a:lnTo>
                  <a:lnTo>
                    <a:pt x="2449" y="94"/>
                  </a:lnTo>
                  <a:lnTo>
                    <a:pt x="2474" y="61"/>
                  </a:lnTo>
                  <a:lnTo>
                    <a:pt x="2507" y="35"/>
                  </a:lnTo>
                  <a:lnTo>
                    <a:pt x="2544" y="15"/>
                  </a:lnTo>
                  <a:lnTo>
                    <a:pt x="2584" y="4"/>
                  </a:lnTo>
                  <a:lnTo>
                    <a:pt x="26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16"/>
          <p:cNvGrpSpPr>
            <a:grpSpLocks noChangeAspect="1"/>
          </p:cNvGrpSpPr>
          <p:nvPr/>
        </p:nvGrpSpPr>
        <p:grpSpPr bwMode="auto">
          <a:xfrm flipH="1">
            <a:off x="6994095" y="3621608"/>
            <a:ext cx="1455838" cy="1454391"/>
            <a:chOff x="-1126" y="1678"/>
            <a:chExt cx="3013" cy="3010"/>
          </a:xfrm>
          <a:solidFill>
            <a:schemeClr val="bg1"/>
          </a:solidFill>
        </p:grpSpPr>
        <p:sp>
          <p:nvSpPr>
            <p:cNvPr id="22" name="Freeform 18"/>
            <p:cNvSpPr>
              <a:spLocks noEditPoints="1"/>
            </p:cNvSpPr>
            <p:nvPr/>
          </p:nvSpPr>
          <p:spPr bwMode="auto">
            <a:xfrm>
              <a:off x="-1126" y="1678"/>
              <a:ext cx="3013" cy="3010"/>
            </a:xfrm>
            <a:custGeom>
              <a:avLst/>
              <a:gdLst>
                <a:gd name="T0" fmla="*/ 2515 w 6025"/>
                <a:gd name="T1" fmla="*/ 484 h 6021"/>
                <a:gd name="T2" fmla="*/ 1902 w 6025"/>
                <a:gd name="T3" fmla="*/ 689 h 6021"/>
                <a:gd name="T4" fmla="*/ 1368 w 6025"/>
                <a:gd name="T5" fmla="*/ 1032 h 6021"/>
                <a:gd name="T6" fmla="*/ 936 w 6025"/>
                <a:gd name="T7" fmla="*/ 1492 h 6021"/>
                <a:gd name="T8" fmla="*/ 624 w 6025"/>
                <a:gd name="T9" fmla="*/ 2047 h 6021"/>
                <a:gd name="T10" fmla="*/ 459 w 6025"/>
                <a:gd name="T11" fmla="*/ 2676 h 6021"/>
                <a:gd name="T12" fmla="*/ 459 w 6025"/>
                <a:gd name="T13" fmla="*/ 3347 h 6021"/>
                <a:gd name="T14" fmla="*/ 624 w 6025"/>
                <a:gd name="T15" fmla="*/ 3975 h 6021"/>
                <a:gd name="T16" fmla="*/ 936 w 6025"/>
                <a:gd name="T17" fmla="*/ 4531 h 6021"/>
                <a:gd name="T18" fmla="*/ 1368 w 6025"/>
                <a:gd name="T19" fmla="*/ 4991 h 6021"/>
                <a:gd name="T20" fmla="*/ 1902 w 6025"/>
                <a:gd name="T21" fmla="*/ 5333 h 6021"/>
                <a:gd name="T22" fmla="*/ 2515 w 6025"/>
                <a:gd name="T23" fmla="*/ 5537 h 6021"/>
                <a:gd name="T24" fmla="*/ 3182 w 6025"/>
                <a:gd name="T25" fmla="*/ 5581 h 6021"/>
                <a:gd name="T26" fmla="*/ 3826 w 6025"/>
                <a:gd name="T27" fmla="*/ 5454 h 6021"/>
                <a:gd name="T28" fmla="*/ 4402 w 6025"/>
                <a:gd name="T29" fmla="*/ 5178 h 6021"/>
                <a:gd name="T30" fmla="*/ 4890 w 6025"/>
                <a:gd name="T31" fmla="*/ 4773 h 6021"/>
                <a:gd name="T32" fmla="*/ 5264 w 6025"/>
                <a:gd name="T33" fmla="*/ 4263 h 6021"/>
                <a:gd name="T34" fmla="*/ 5504 w 6025"/>
                <a:gd name="T35" fmla="*/ 3667 h 6021"/>
                <a:gd name="T36" fmla="*/ 5590 w 6025"/>
                <a:gd name="T37" fmla="*/ 3011 h 6021"/>
                <a:gd name="T38" fmla="*/ 5504 w 6025"/>
                <a:gd name="T39" fmla="*/ 2353 h 6021"/>
                <a:gd name="T40" fmla="*/ 5264 w 6025"/>
                <a:gd name="T41" fmla="*/ 1760 h 6021"/>
                <a:gd name="T42" fmla="*/ 4890 w 6025"/>
                <a:gd name="T43" fmla="*/ 1248 h 6021"/>
                <a:gd name="T44" fmla="*/ 4402 w 6025"/>
                <a:gd name="T45" fmla="*/ 843 h 6021"/>
                <a:gd name="T46" fmla="*/ 3826 w 6025"/>
                <a:gd name="T47" fmla="*/ 568 h 6021"/>
                <a:gd name="T48" fmla="*/ 3182 w 6025"/>
                <a:gd name="T49" fmla="*/ 442 h 6021"/>
                <a:gd name="T50" fmla="*/ 3197 w 6025"/>
                <a:gd name="T51" fmla="*/ 6 h 6021"/>
                <a:gd name="T52" fmla="*/ 3898 w 6025"/>
                <a:gd name="T53" fmla="*/ 134 h 6021"/>
                <a:gd name="T54" fmla="*/ 4532 w 6025"/>
                <a:gd name="T55" fmla="*/ 413 h 6021"/>
                <a:gd name="T56" fmla="*/ 5081 w 6025"/>
                <a:gd name="T57" fmla="*/ 823 h 6021"/>
                <a:gd name="T58" fmla="*/ 5523 w 6025"/>
                <a:gd name="T59" fmla="*/ 1347 h 6021"/>
                <a:gd name="T60" fmla="*/ 5836 w 6025"/>
                <a:gd name="T61" fmla="*/ 1961 h 6021"/>
                <a:gd name="T62" fmla="*/ 6003 w 6025"/>
                <a:gd name="T63" fmla="*/ 2647 h 6021"/>
                <a:gd name="T64" fmla="*/ 6003 w 6025"/>
                <a:gd name="T65" fmla="*/ 3374 h 6021"/>
                <a:gd name="T66" fmla="*/ 5836 w 6025"/>
                <a:gd name="T67" fmla="*/ 4061 h 6021"/>
                <a:gd name="T68" fmla="*/ 5523 w 6025"/>
                <a:gd name="T69" fmla="*/ 4675 h 6021"/>
                <a:gd name="T70" fmla="*/ 5081 w 6025"/>
                <a:gd name="T71" fmla="*/ 5198 h 6021"/>
                <a:gd name="T72" fmla="*/ 4532 w 6025"/>
                <a:gd name="T73" fmla="*/ 5610 h 6021"/>
                <a:gd name="T74" fmla="*/ 3898 w 6025"/>
                <a:gd name="T75" fmla="*/ 5889 h 6021"/>
                <a:gd name="T76" fmla="*/ 3197 w 6025"/>
                <a:gd name="T77" fmla="*/ 6015 h 6021"/>
                <a:gd name="T78" fmla="*/ 2473 w 6025"/>
                <a:gd name="T79" fmla="*/ 5973 h 6021"/>
                <a:gd name="T80" fmla="*/ 1801 w 6025"/>
                <a:gd name="T81" fmla="*/ 5768 h 6021"/>
                <a:gd name="T82" fmla="*/ 1207 w 6025"/>
                <a:gd name="T83" fmla="*/ 5420 h 6021"/>
                <a:gd name="T84" fmla="*/ 710 w 6025"/>
                <a:gd name="T85" fmla="*/ 4950 h 6021"/>
                <a:gd name="T86" fmla="*/ 330 w 6025"/>
                <a:gd name="T87" fmla="*/ 4379 h 6021"/>
                <a:gd name="T88" fmla="*/ 86 w 6025"/>
                <a:gd name="T89" fmla="*/ 3726 h 6021"/>
                <a:gd name="T90" fmla="*/ 0 w 6025"/>
                <a:gd name="T91" fmla="*/ 3011 h 6021"/>
                <a:gd name="T92" fmla="*/ 86 w 6025"/>
                <a:gd name="T93" fmla="*/ 2297 h 6021"/>
                <a:gd name="T94" fmla="*/ 330 w 6025"/>
                <a:gd name="T95" fmla="*/ 1644 h 6021"/>
                <a:gd name="T96" fmla="*/ 710 w 6025"/>
                <a:gd name="T97" fmla="*/ 1072 h 6021"/>
                <a:gd name="T98" fmla="*/ 1207 w 6025"/>
                <a:gd name="T99" fmla="*/ 603 h 6021"/>
                <a:gd name="T100" fmla="*/ 1801 w 6025"/>
                <a:gd name="T101" fmla="*/ 255 h 6021"/>
                <a:gd name="T102" fmla="*/ 2473 w 6025"/>
                <a:gd name="T103" fmla="*/ 50 h 6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025" h="6021">
                  <a:moveTo>
                    <a:pt x="3014" y="436"/>
                  </a:moveTo>
                  <a:lnTo>
                    <a:pt x="2845" y="442"/>
                  </a:lnTo>
                  <a:lnTo>
                    <a:pt x="2678" y="458"/>
                  </a:lnTo>
                  <a:lnTo>
                    <a:pt x="2515" y="484"/>
                  </a:lnTo>
                  <a:lnTo>
                    <a:pt x="2355" y="521"/>
                  </a:lnTo>
                  <a:lnTo>
                    <a:pt x="2201" y="568"/>
                  </a:lnTo>
                  <a:lnTo>
                    <a:pt x="2049" y="623"/>
                  </a:lnTo>
                  <a:lnTo>
                    <a:pt x="1902" y="689"/>
                  </a:lnTo>
                  <a:lnTo>
                    <a:pt x="1761" y="763"/>
                  </a:lnTo>
                  <a:lnTo>
                    <a:pt x="1623" y="843"/>
                  </a:lnTo>
                  <a:lnTo>
                    <a:pt x="1493" y="935"/>
                  </a:lnTo>
                  <a:lnTo>
                    <a:pt x="1368" y="1032"/>
                  </a:lnTo>
                  <a:lnTo>
                    <a:pt x="1249" y="1136"/>
                  </a:lnTo>
                  <a:lnTo>
                    <a:pt x="1137" y="1248"/>
                  </a:lnTo>
                  <a:lnTo>
                    <a:pt x="1033" y="1367"/>
                  </a:lnTo>
                  <a:lnTo>
                    <a:pt x="936" y="1492"/>
                  </a:lnTo>
                  <a:lnTo>
                    <a:pt x="844" y="1622"/>
                  </a:lnTo>
                  <a:lnTo>
                    <a:pt x="763" y="1760"/>
                  </a:lnTo>
                  <a:lnTo>
                    <a:pt x="690" y="1901"/>
                  </a:lnTo>
                  <a:lnTo>
                    <a:pt x="624" y="2047"/>
                  </a:lnTo>
                  <a:lnTo>
                    <a:pt x="569" y="2199"/>
                  </a:lnTo>
                  <a:lnTo>
                    <a:pt x="521" y="2353"/>
                  </a:lnTo>
                  <a:lnTo>
                    <a:pt x="484" y="2513"/>
                  </a:lnTo>
                  <a:lnTo>
                    <a:pt x="459" y="2676"/>
                  </a:lnTo>
                  <a:lnTo>
                    <a:pt x="442" y="2843"/>
                  </a:lnTo>
                  <a:lnTo>
                    <a:pt x="437" y="3011"/>
                  </a:lnTo>
                  <a:lnTo>
                    <a:pt x="442" y="3180"/>
                  </a:lnTo>
                  <a:lnTo>
                    <a:pt x="459" y="3347"/>
                  </a:lnTo>
                  <a:lnTo>
                    <a:pt x="484" y="3508"/>
                  </a:lnTo>
                  <a:lnTo>
                    <a:pt x="521" y="3667"/>
                  </a:lnTo>
                  <a:lnTo>
                    <a:pt x="569" y="3823"/>
                  </a:lnTo>
                  <a:lnTo>
                    <a:pt x="624" y="3975"/>
                  </a:lnTo>
                  <a:lnTo>
                    <a:pt x="690" y="4122"/>
                  </a:lnTo>
                  <a:lnTo>
                    <a:pt x="763" y="4263"/>
                  </a:lnTo>
                  <a:lnTo>
                    <a:pt x="844" y="4399"/>
                  </a:lnTo>
                  <a:lnTo>
                    <a:pt x="936" y="4531"/>
                  </a:lnTo>
                  <a:lnTo>
                    <a:pt x="1033" y="4655"/>
                  </a:lnTo>
                  <a:lnTo>
                    <a:pt x="1137" y="4773"/>
                  </a:lnTo>
                  <a:lnTo>
                    <a:pt x="1249" y="4886"/>
                  </a:lnTo>
                  <a:lnTo>
                    <a:pt x="1368" y="4991"/>
                  </a:lnTo>
                  <a:lnTo>
                    <a:pt x="1493" y="5088"/>
                  </a:lnTo>
                  <a:lnTo>
                    <a:pt x="1623" y="5178"/>
                  </a:lnTo>
                  <a:lnTo>
                    <a:pt x="1761" y="5260"/>
                  </a:lnTo>
                  <a:lnTo>
                    <a:pt x="1902" y="5333"/>
                  </a:lnTo>
                  <a:lnTo>
                    <a:pt x="2049" y="5398"/>
                  </a:lnTo>
                  <a:lnTo>
                    <a:pt x="2201" y="5454"/>
                  </a:lnTo>
                  <a:lnTo>
                    <a:pt x="2355" y="5500"/>
                  </a:lnTo>
                  <a:lnTo>
                    <a:pt x="2515" y="5537"/>
                  </a:lnTo>
                  <a:lnTo>
                    <a:pt x="2678" y="5564"/>
                  </a:lnTo>
                  <a:lnTo>
                    <a:pt x="2845" y="5581"/>
                  </a:lnTo>
                  <a:lnTo>
                    <a:pt x="3014" y="5586"/>
                  </a:lnTo>
                  <a:lnTo>
                    <a:pt x="3182" y="5581"/>
                  </a:lnTo>
                  <a:lnTo>
                    <a:pt x="3349" y="5564"/>
                  </a:lnTo>
                  <a:lnTo>
                    <a:pt x="3511" y="5537"/>
                  </a:lnTo>
                  <a:lnTo>
                    <a:pt x="3670" y="5500"/>
                  </a:lnTo>
                  <a:lnTo>
                    <a:pt x="3826" y="5454"/>
                  </a:lnTo>
                  <a:lnTo>
                    <a:pt x="3978" y="5398"/>
                  </a:lnTo>
                  <a:lnTo>
                    <a:pt x="4123" y="5333"/>
                  </a:lnTo>
                  <a:lnTo>
                    <a:pt x="4266" y="5260"/>
                  </a:lnTo>
                  <a:lnTo>
                    <a:pt x="4402" y="5178"/>
                  </a:lnTo>
                  <a:lnTo>
                    <a:pt x="4534" y="5088"/>
                  </a:lnTo>
                  <a:lnTo>
                    <a:pt x="4659" y="4991"/>
                  </a:lnTo>
                  <a:lnTo>
                    <a:pt x="4776" y="4886"/>
                  </a:lnTo>
                  <a:lnTo>
                    <a:pt x="4890" y="4773"/>
                  </a:lnTo>
                  <a:lnTo>
                    <a:pt x="4994" y="4655"/>
                  </a:lnTo>
                  <a:lnTo>
                    <a:pt x="5092" y="4531"/>
                  </a:lnTo>
                  <a:lnTo>
                    <a:pt x="5181" y="4399"/>
                  </a:lnTo>
                  <a:lnTo>
                    <a:pt x="5264" y="4263"/>
                  </a:lnTo>
                  <a:lnTo>
                    <a:pt x="5337" y="4122"/>
                  </a:lnTo>
                  <a:lnTo>
                    <a:pt x="5402" y="3975"/>
                  </a:lnTo>
                  <a:lnTo>
                    <a:pt x="5458" y="3823"/>
                  </a:lnTo>
                  <a:lnTo>
                    <a:pt x="5504" y="3667"/>
                  </a:lnTo>
                  <a:lnTo>
                    <a:pt x="5541" y="3508"/>
                  </a:lnTo>
                  <a:lnTo>
                    <a:pt x="5568" y="3347"/>
                  </a:lnTo>
                  <a:lnTo>
                    <a:pt x="5585" y="3180"/>
                  </a:lnTo>
                  <a:lnTo>
                    <a:pt x="5590" y="3011"/>
                  </a:lnTo>
                  <a:lnTo>
                    <a:pt x="5585" y="2843"/>
                  </a:lnTo>
                  <a:lnTo>
                    <a:pt x="5568" y="2676"/>
                  </a:lnTo>
                  <a:lnTo>
                    <a:pt x="5541" y="2513"/>
                  </a:lnTo>
                  <a:lnTo>
                    <a:pt x="5504" y="2353"/>
                  </a:lnTo>
                  <a:lnTo>
                    <a:pt x="5458" y="2199"/>
                  </a:lnTo>
                  <a:lnTo>
                    <a:pt x="5402" y="2047"/>
                  </a:lnTo>
                  <a:lnTo>
                    <a:pt x="5337" y="1901"/>
                  </a:lnTo>
                  <a:lnTo>
                    <a:pt x="5264" y="1760"/>
                  </a:lnTo>
                  <a:lnTo>
                    <a:pt x="5181" y="1622"/>
                  </a:lnTo>
                  <a:lnTo>
                    <a:pt x="5092" y="1492"/>
                  </a:lnTo>
                  <a:lnTo>
                    <a:pt x="4994" y="1367"/>
                  </a:lnTo>
                  <a:lnTo>
                    <a:pt x="4890" y="1248"/>
                  </a:lnTo>
                  <a:lnTo>
                    <a:pt x="4776" y="1136"/>
                  </a:lnTo>
                  <a:lnTo>
                    <a:pt x="4659" y="1032"/>
                  </a:lnTo>
                  <a:lnTo>
                    <a:pt x="4534" y="935"/>
                  </a:lnTo>
                  <a:lnTo>
                    <a:pt x="4402" y="843"/>
                  </a:lnTo>
                  <a:lnTo>
                    <a:pt x="4266" y="763"/>
                  </a:lnTo>
                  <a:lnTo>
                    <a:pt x="4123" y="689"/>
                  </a:lnTo>
                  <a:lnTo>
                    <a:pt x="3978" y="623"/>
                  </a:lnTo>
                  <a:lnTo>
                    <a:pt x="3826" y="568"/>
                  </a:lnTo>
                  <a:lnTo>
                    <a:pt x="3670" y="521"/>
                  </a:lnTo>
                  <a:lnTo>
                    <a:pt x="3511" y="484"/>
                  </a:lnTo>
                  <a:lnTo>
                    <a:pt x="3349" y="458"/>
                  </a:lnTo>
                  <a:lnTo>
                    <a:pt x="3182" y="442"/>
                  </a:lnTo>
                  <a:lnTo>
                    <a:pt x="3014" y="436"/>
                  </a:lnTo>
                  <a:close/>
                  <a:moveTo>
                    <a:pt x="3014" y="0"/>
                  </a:moveTo>
                  <a:lnTo>
                    <a:pt x="3014" y="0"/>
                  </a:lnTo>
                  <a:lnTo>
                    <a:pt x="3197" y="6"/>
                  </a:lnTo>
                  <a:lnTo>
                    <a:pt x="3377" y="22"/>
                  </a:lnTo>
                  <a:lnTo>
                    <a:pt x="3555" y="50"/>
                  </a:lnTo>
                  <a:lnTo>
                    <a:pt x="3729" y="86"/>
                  </a:lnTo>
                  <a:lnTo>
                    <a:pt x="3898" y="134"/>
                  </a:lnTo>
                  <a:lnTo>
                    <a:pt x="4065" y="189"/>
                  </a:lnTo>
                  <a:lnTo>
                    <a:pt x="4226" y="255"/>
                  </a:lnTo>
                  <a:lnTo>
                    <a:pt x="4382" y="330"/>
                  </a:lnTo>
                  <a:lnTo>
                    <a:pt x="4532" y="413"/>
                  </a:lnTo>
                  <a:lnTo>
                    <a:pt x="4679" y="504"/>
                  </a:lnTo>
                  <a:lnTo>
                    <a:pt x="4818" y="603"/>
                  </a:lnTo>
                  <a:lnTo>
                    <a:pt x="4954" y="709"/>
                  </a:lnTo>
                  <a:lnTo>
                    <a:pt x="5081" y="823"/>
                  </a:lnTo>
                  <a:lnTo>
                    <a:pt x="5202" y="944"/>
                  </a:lnTo>
                  <a:lnTo>
                    <a:pt x="5317" y="1072"/>
                  </a:lnTo>
                  <a:lnTo>
                    <a:pt x="5424" y="1206"/>
                  </a:lnTo>
                  <a:lnTo>
                    <a:pt x="5523" y="1347"/>
                  </a:lnTo>
                  <a:lnTo>
                    <a:pt x="5614" y="1492"/>
                  </a:lnTo>
                  <a:lnTo>
                    <a:pt x="5697" y="1644"/>
                  </a:lnTo>
                  <a:lnTo>
                    <a:pt x="5772" y="1800"/>
                  </a:lnTo>
                  <a:lnTo>
                    <a:pt x="5836" y="1961"/>
                  </a:lnTo>
                  <a:lnTo>
                    <a:pt x="5893" y="2126"/>
                  </a:lnTo>
                  <a:lnTo>
                    <a:pt x="5941" y="2297"/>
                  </a:lnTo>
                  <a:lnTo>
                    <a:pt x="5977" y="2471"/>
                  </a:lnTo>
                  <a:lnTo>
                    <a:pt x="6003" y="2647"/>
                  </a:lnTo>
                  <a:lnTo>
                    <a:pt x="6020" y="2828"/>
                  </a:lnTo>
                  <a:lnTo>
                    <a:pt x="6025" y="3011"/>
                  </a:lnTo>
                  <a:lnTo>
                    <a:pt x="6020" y="3195"/>
                  </a:lnTo>
                  <a:lnTo>
                    <a:pt x="6003" y="3374"/>
                  </a:lnTo>
                  <a:lnTo>
                    <a:pt x="5977" y="3552"/>
                  </a:lnTo>
                  <a:lnTo>
                    <a:pt x="5941" y="3726"/>
                  </a:lnTo>
                  <a:lnTo>
                    <a:pt x="5893" y="3895"/>
                  </a:lnTo>
                  <a:lnTo>
                    <a:pt x="5836" y="4061"/>
                  </a:lnTo>
                  <a:lnTo>
                    <a:pt x="5772" y="4223"/>
                  </a:lnTo>
                  <a:lnTo>
                    <a:pt x="5697" y="4379"/>
                  </a:lnTo>
                  <a:lnTo>
                    <a:pt x="5614" y="4529"/>
                  </a:lnTo>
                  <a:lnTo>
                    <a:pt x="5523" y="4675"/>
                  </a:lnTo>
                  <a:lnTo>
                    <a:pt x="5424" y="4817"/>
                  </a:lnTo>
                  <a:lnTo>
                    <a:pt x="5317" y="4950"/>
                  </a:lnTo>
                  <a:lnTo>
                    <a:pt x="5202" y="5077"/>
                  </a:lnTo>
                  <a:lnTo>
                    <a:pt x="5081" y="5198"/>
                  </a:lnTo>
                  <a:lnTo>
                    <a:pt x="4954" y="5313"/>
                  </a:lnTo>
                  <a:lnTo>
                    <a:pt x="4818" y="5420"/>
                  </a:lnTo>
                  <a:lnTo>
                    <a:pt x="4679" y="5519"/>
                  </a:lnTo>
                  <a:lnTo>
                    <a:pt x="4532" y="5610"/>
                  </a:lnTo>
                  <a:lnTo>
                    <a:pt x="4382" y="5693"/>
                  </a:lnTo>
                  <a:lnTo>
                    <a:pt x="4226" y="5768"/>
                  </a:lnTo>
                  <a:lnTo>
                    <a:pt x="4065" y="5832"/>
                  </a:lnTo>
                  <a:lnTo>
                    <a:pt x="3898" y="5889"/>
                  </a:lnTo>
                  <a:lnTo>
                    <a:pt x="3729" y="5936"/>
                  </a:lnTo>
                  <a:lnTo>
                    <a:pt x="3555" y="5973"/>
                  </a:lnTo>
                  <a:lnTo>
                    <a:pt x="3377" y="5999"/>
                  </a:lnTo>
                  <a:lnTo>
                    <a:pt x="3197" y="6015"/>
                  </a:lnTo>
                  <a:lnTo>
                    <a:pt x="3014" y="6021"/>
                  </a:lnTo>
                  <a:lnTo>
                    <a:pt x="2830" y="6015"/>
                  </a:lnTo>
                  <a:lnTo>
                    <a:pt x="2649" y="5999"/>
                  </a:lnTo>
                  <a:lnTo>
                    <a:pt x="2473" y="5973"/>
                  </a:lnTo>
                  <a:lnTo>
                    <a:pt x="2298" y="5936"/>
                  </a:lnTo>
                  <a:lnTo>
                    <a:pt x="2128" y="5889"/>
                  </a:lnTo>
                  <a:lnTo>
                    <a:pt x="1963" y="5832"/>
                  </a:lnTo>
                  <a:lnTo>
                    <a:pt x="1801" y="5768"/>
                  </a:lnTo>
                  <a:lnTo>
                    <a:pt x="1645" y="5693"/>
                  </a:lnTo>
                  <a:lnTo>
                    <a:pt x="1493" y="5610"/>
                  </a:lnTo>
                  <a:lnTo>
                    <a:pt x="1348" y="5519"/>
                  </a:lnTo>
                  <a:lnTo>
                    <a:pt x="1207" y="5420"/>
                  </a:lnTo>
                  <a:lnTo>
                    <a:pt x="1073" y="5313"/>
                  </a:lnTo>
                  <a:lnTo>
                    <a:pt x="945" y="5198"/>
                  </a:lnTo>
                  <a:lnTo>
                    <a:pt x="824" y="5077"/>
                  </a:lnTo>
                  <a:lnTo>
                    <a:pt x="710" y="4950"/>
                  </a:lnTo>
                  <a:lnTo>
                    <a:pt x="604" y="4817"/>
                  </a:lnTo>
                  <a:lnTo>
                    <a:pt x="505" y="4675"/>
                  </a:lnTo>
                  <a:lnTo>
                    <a:pt x="413" y="4529"/>
                  </a:lnTo>
                  <a:lnTo>
                    <a:pt x="330" y="4379"/>
                  </a:lnTo>
                  <a:lnTo>
                    <a:pt x="255" y="4223"/>
                  </a:lnTo>
                  <a:lnTo>
                    <a:pt x="189" y="4061"/>
                  </a:lnTo>
                  <a:lnTo>
                    <a:pt x="134" y="3895"/>
                  </a:lnTo>
                  <a:lnTo>
                    <a:pt x="86" y="3726"/>
                  </a:lnTo>
                  <a:lnTo>
                    <a:pt x="50" y="3552"/>
                  </a:lnTo>
                  <a:lnTo>
                    <a:pt x="22" y="3374"/>
                  </a:lnTo>
                  <a:lnTo>
                    <a:pt x="6" y="3195"/>
                  </a:lnTo>
                  <a:lnTo>
                    <a:pt x="0" y="3011"/>
                  </a:lnTo>
                  <a:lnTo>
                    <a:pt x="6" y="2828"/>
                  </a:lnTo>
                  <a:lnTo>
                    <a:pt x="22" y="2647"/>
                  </a:lnTo>
                  <a:lnTo>
                    <a:pt x="50" y="2471"/>
                  </a:lnTo>
                  <a:lnTo>
                    <a:pt x="86" y="2297"/>
                  </a:lnTo>
                  <a:lnTo>
                    <a:pt x="134" y="2126"/>
                  </a:lnTo>
                  <a:lnTo>
                    <a:pt x="189" y="1961"/>
                  </a:lnTo>
                  <a:lnTo>
                    <a:pt x="255" y="1800"/>
                  </a:lnTo>
                  <a:lnTo>
                    <a:pt x="330" y="1644"/>
                  </a:lnTo>
                  <a:lnTo>
                    <a:pt x="413" y="1492"/>
                  </a:lnTo>
                  <a:lnTo>
                    <a:pt x="505" y="1347"/>
                  </a:lnTo>
                  <a:lnTo>
                    <a:pt x="604" y="1206"/>
                  </a:lnTo>
                  <a:lnTo>
                    <a:pt x="710" y="1072"/>
                  </a:lnTo>
                  <a:lnTo>
                    <a:pt x="824" y="944"/>
                  </a:lnTo>
                  <a:lnTo>
                    <a:pt x="945" y="823"/>
                  </a:lnTo>
                  <a:lnTo>
                    <a:pt x="1073" y="709"/>
                  </a:lnTo>
                  <a:lnTo>
                    <a:pt x="1207" y="603"/>
                  </a:lnTo>
                  <a:lnTo>
                    <a:pt x="1348" y="504"/>
                  </a:lnTo>
                  <a:lnTo>
                    <a:pt x="1493" y="413"/>
                  </a:lnTo>
                  <a:lnTo>
                    <a:pt x="1645" y="330"/>
                  </a:lnTo>
                  <a:lnTo>
                    <a:pt x="1801" y="255"/>
                  </a:lnTo>
                  <a:lnTo>
                    <a:pt x="1963" y="189"/>
                  </a:lnTo>
                  <a:lnTo>
                    <a:pt x="2128" y="134"/>
                  </a:lnTo>
                  <a:lnTo>
                    <a:pt x="2298" y="86"/>
                  </a:lnTo>
                  <a:lnTo>
                    <a:pt x="2473" y="50"/>
                  </a:lnTo>
                  <a:lnTo>
                    <a:pt x="2649" y="22"/>
                  </a:lnTo>
                  <a:lnTo>
                    <a:pt x="2830" y="6"/>
                  </a:lnTo>
                  <a:lnTo>
                    <a:pt x="30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-245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6 w 688"/>
                <a:gd name="T3" fmla="*/ 4 h 689"/>
                <a:gd name="T4" fmla="*/ 449 w 688"/>
                <a:gd name="T5" fmla="*/ 17 h 689"/>
                <a:gd name="T6" fmla="*/ 499 w 688"/>
                <a:gd name="T7" fmla="*/ 37 h 689"/>
                <a:gd name="T8" fmla="*/ 544 w 688"/>
                <a:gd name="T9" fmla="*/ 66 h 689"/>
                <a:gd name="T10" fmla="*/ 587 w 688"/>
                <a:gd name="T11" fmla="*/ 101 h 689"/>
                <a:gd name="T12" fmla="*/ 621 w 688"/>
                <a:gd name="T13" fmla="*/ 143 h 689"/>
                <a:gd name="T14" fmla="*/ 651 w 688"/>
                <a:gd name="T15" fmla="*/ 191 h 689"/>
                <a:gd name="T16" fmla="*/ 671 w 688"/>
                <a:gd name="T17" fmla="*/ 240 h 689"/>
                <a:gd name="T18" fmla="*/ 682 w 688"/>
                <a:gd name="T19" fmla="*/ 292 h 689"/>
                <a:gd name="T20" fmla="*/ 688 w 688"/>
                <a:gd name="T21" fmla="*/ 345 h 689"/>
                <a:gd name="T22" fmla="*/ 682 w 688"/>
                <a:gd name="T23" fmla="*/ 396 h 689"/>
                <a:gd name="T24" fmla="*/ 671 w 688"/>
                <a:gd name="T25" fmla="*/ 449 h 689"/>
                <a:gd name="T26" fmla="*/ 651 w 688"/>
                <a:gd name="T27" fmla="*/ 499 h 689"/>
                <a:gd name="T28" fmla="*/ 621 w 688"/>
                <a:gd name="T29" fmla="*/ 545 h 689"/>
                <a:gd name="T30" fmla="*/ 587 w 688"/>
                <a:gd name="T31" fmla="*/ 587 h 689"/>
                <a:gd name="T32" fmla="*/ 544 w 688"/>
                <a:gd name="T33" fmla="*/ 623 h 689"/>
                <a:gd name="T34" fmla="*/ 499 w 688"/>
                <a:gd name="T35" fmla="*/ 651 h 689"/>
                <a:gd name="T36" fmla="*/ 449 w 688"/>
                <a:gd name="T37" fmla="*/ 671 h 689"/>
                <a:gd name="T38" fmla="*/ 396 w 688"/>
                <a:gd name="T39" fmla="*/ 684 h 689"/>
                <a:gd name="T40" fmla="*/ 343 w 688"/>
                <a:gd name="T41" fmla="*/ 689 h 689"/>
                <a:gd name="T42" fmla="*/ 290 w 688"/>
                <a:gd name="T43" fmla="*/ 684 h 689"/>
                <a:gd name="T44" fmla="*/ 236 w 688"/>
                <a:gd name="T45" fmla="*/ 671 h 689"/>
                <a:gd name="T46" fmla="*/ 187 w 688"/>
                <a:gd name="T47" fmla="*/ 651 h 689"/>
                <a:gd name="T48" fmla="*/ 141 w 688"/>
                <a:gd name="T49" fmla="*/ 623 h 689"/>
                <a:gd name="T50" fmla="*/ 101 w 688"/>
                <a:gd name="T51" fmla="*/ 587 h 689"/>
                <a:gd name="T52" fmla="*/ 64 w 688"/>
                <a:gd name="T53" fmla="*/ 545 h 689"/>
                <a:gd name="T54" fmla="*/ 35 w 688"/>
                <a:gd name="T55" fmla="*/ 499 h 689"/>
                <a:gd name="T56" fmla="*/ 14 w 688"/>
                <a:gd name="T57" fmla="*/ 449 h 689"/>
                <a:gd name="T58" fmla="*/ 3 w 688"/>
                <a:gd name="T59" fmla="*/ 396 h 689"/>
                <a:gd name="T60" fmla="*/ 0 w 688"/>
                <a:gd name="T61" fmla="*/ 345 h 689"/>
                <a:gd name="T62" fmla="*/ 3 w 688"/>
                <a:gd name="T63" fmla="*/ 292 h 689"/>
                <a:gd name="T64" fmla="*/ 14 w 688"/>
                <a:gd name="T65" fmla="*/ 240 h 689"/>
                <a:gd name="T66" fmla="*/ 35 w 688"/>
                <a:gd name="T67" fmla="*/ 191 h 689"/>
                <a:gd name="T68" fmla="*/ 64 w 688"/>
                <a:gd name="T69" fmla="*/ 143 h 689"/>
                <a:gd name="T70" fmla="*/ 101 w 688"/>
                <a:gd name="T71" fmla="*/ 101 h 689"/>
                <a:gd name="T72" fmla="*/ 141 w 688"/>
                <a:gd name="T73" fmla="*/ 66 h 689"/>
                <a:gd name="T74" fmla="*/ 187 w 688"/>
                <a:gd name="T75" fmla="*/ 37 h 689"/>
                <a:gd name="T76" fmla="*/ 236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6" y="4"/>
                  </a:lnTo>
                  <a:lnTo>
                    <a:pt x="449" y="17"/>
                  </a:lnTo>
                  <a:lnTo>
                    <a:pt x="499" y="37"/>
                  </a:lnTo>
                  <a:lnTo>
                    <a:pt x="544" y="66"/>
                  </a:lnTo>
                  <a:lnTo>
                    <a:pt x="587" y="101"/>
                  </a:lnTo>
                  <a:lnTo>
                    <a:pt x="621" y="143"/>
                  </a:lnTo>
                  <a:lnTo>
                    <a:pt x="651" y="191"/>
                  </a:lnTo>
                  <a:lnTo>
                    <a:pt x="671" y="240"/>
                  </a:lnTo>
                  <a:lnTo>
                    <a:pt x="682" y="292"/>
                  </a:lnTo>
                  <a:lnTo>
                    <a:pt x="688" y="345"/>
                  </a:lnTo>
                  <a:lnTo>
                    <a:pt x="682" y="396"/>
                  </a:lnTo>
                  <a:lnTo>
                    <a:pt x="671" y="449"/>
                  </a:lnTo>
                  <a:lnTo>
                    <a:pt x="651" y="499"/>
                  </a:lnTo>
                  <a:lnTo>
                    <a:pt x="621" y="545"/>
                  </a:lnTo>
                  <a:lnTo>
                    <a:pt x="587" y="587"/>
                  </a:lnTo>
                  <a:lnTo>
                    <a:pt x="544" y="623"/>
                  </a:lnTo>
                  <a:lnTo>
                    <a:pt x="499" y="651"/>
                  </a:lnTo>
                  <a:lnTo>
                    <a:pt x="449" y="671"/>
                  </a:lnTo>
                  <a:lnTo>
                    <a:pt x="396" y="684"/>
                  </a:lnTo>
                  <a:lnTo>
                    <a:pt x="343" y="689"/>
                  </a:lnTo>
                  <a:lnTo>
                    <a:pt x="290" y="684"/>
                  </a:lnTo>
                  <a:lnTo>
                    <a:pt x="236" y="671"/>
                  </a:lnTo>
                  <a:lnTo>
                    <a:pt x="187" y="651"/>
                  </a:lnTo>
                  <a:lnTo>
                    <a:pt x="141" y="623"/>
                  </a:lnTo>
                  <a:lnTo>
                    <a:pt x="101" y="587"/>
                  </a:lnTo>
                  <a:lnTo>
                    <a:pt x="64" y="545"/>
                  </a:lnTo>
                  <a:lnTo>
                    <a:pt x="35" y="499"/>
                  </a:lnTo>
                  <a:lnTo>
                    <a:pt x="14" y="449"/>
                  </a:lnTo>
                  <a:lnTo>
                    <a:pt x="3" y="396"/>
                  </a:lnTo>
                  <a:lnTo>
                    <a:pt x="0" y="345"/>
                  </a:lnTo>
                  <a:lnTo>
                    <a:pt x="3" y="292"/>
                  </a:lnTo>
                  <a:lnTo>
                    <a:pt x="14" y="240"/>
                  </a:lnTo>
                  <a:lnTo>
                    <a:pt x="35" y="191"/>
                  </a:lnTo>
                  <a:lnTo>
                    <a:pt x="64" y="143"/>
                  </a:lnTo>
                  <a:lnTo>
                    <a:pt x="101" y="101"/>
                  </a:lnTo>
                  <a:lnTo>
                    <a:pt x="141" y="66"/>
                  </a:lnTo>
                  <a:lnTo>
                    <a:pt x="187" y="37"/>
                  </a:lnTo>
                  <a:lnTo>
                    <a:pt x="236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619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7 w 688"/>
                <a:gd name="T3" fmla="*/ 4 h 689"/>
                <a:gd name="T4" fmla="*/ 450 w 688"/>
                <a:gd name="T5" fmla="*/ 17 h 689"/>
                <a:gd name="T6" fmla="*/ 499 w 688"/>
                <a:gd name="T7" fmla="*/ 37 h 689"/>
                <a:gd name="T8" fmla="*/ 545 w 688"/>
                <a:gd name="T9" fmla="*/ 66 h 689"/>
                <a:gd name="T10" fmla="*/ 587 w 688"/>
                <a:gd name="T11" fmla="*/ 101 h 689"/>
                <a:gd name="T12" fmla="*/ 622 w 688"/>
                <a:gd name="T13" fmla="*/ 143 h 689"/>
                <a:gd name="T14" fmla="*/ 652 w 688"/>
                <a:gd name="T15" fmla="*/ 191 h 689"/>
                <a:gd name="T16" fmla="*/ 672 w 688"/>
                <a:gd name="T17" fmla="*/ 240 h 689"/>
                <a:gd name="T18" fmla="*/ 683 w 688"/>
                <a:gd name="T19" fmla="*/ 292 h 689"/>
                <a:gd name="T20" fmla="*/ 688 w 688"/>
                <a:gd name="T21" fmla="*/ 345 h 689"/>
                <a:gd name="T22" fmla="*/ 683 w 688"/>
                <a:gd name="T23" fmla="*/ 396 h 689"/>
                <a:gd name="T24" fmla="*/ 672 w 688"/>
                <a:gd name="T25" fmla="*/ 449 h 689"/>
                <a:gd name="T26" fmla="*/ 652 w 688"/>
                <a:gd name="T27" fmla="*/ 499 h 689"/>
                <a:gd name="T28" fmla="*/ 622 w 688"/>
                <a:gd name="T29" fmla="*/ 545 h 689"/>
                <a:gd name="T30" fmla="*/ 587 w 688"/>
                <a:gd name="T31" fmla="*/ 587 h 689"/>
                <a:gd name="T32" fmla="*/ 545 w 688"/>
                <a:gd name="T33" fmla="*/ 623 h 689"/>
                <a:gd name="T34" fmla="*/ 499 w 688"/>
                <a:gd name="T35" fmla="*/ 651 h 689"/>
                <a:gd name="T36" fmla="*/ 450 w 688"/>
                <a:gd name="T37" fmla="*/ 671 h 689"/>
                <a:gd name="T38" fmla="*/ 397 w 688"/>
                <a:gd name="T39" fmla="*/ 684 h 689"/>
                <a:gd name="T40" fmla="*/ 343 w 688"/>
                <a:gd name="T41" fmla="*/ 689 h 689"/>
                <a:gd name="T42" fmla="*/ 288 w 688"/>
                <a:gd name="T43" fmla="*/ 684 h 689"/>
                <a:gd name="T44" fmla="*/ 235 w 688"/>
                <a:gd name="T45" fmla="*/ 671 h 689"/>
                <a:gd name="T46" fmla="*/ 188 w 688"/>
                <a:gd name="T47" fmla="*/ 651 h 689"/>
                <a:gd name="T48" fmla="*/ 142 w 688"/>
                <a:gd name="T49" fmla="*/ 623 h 689"/>
                <a:gd name="T50" fmla="*/ 99 w 688"/>
                <a:gd name="T51" fmla="*/ 587 h 689"/>
                <a:gd name="T52" fmla="*/ 65 w 688"/>
                <a:gd name="T53" fmla="*/ 545 h 689"/>
                <a:gd name="T54" fmla="*/ 35 w 688"/>
                <a:gd name="T55" fmla="*/ 499 h 689"/>
                <a:gd name="T56" fmla="*/ 15 w 688"/>
                <a:gd name="T57" fmla="*/ 449 h 689"/>
                <a:gd name="T58" fmla="*/ 4 w 688"/>
                <a:gd name="T59" fmla="*/ 396 h 689"/>
                <a:gd name="T60" fmla="*/ 0 w 688"/>
                <a:gd name="T61" fmla="*/ 345 h 689"/>
                <a:gd name="T62" fmla="*/ 4 w 688"/>
                <a:gd name="T63" fmla="*/ 292 h 689"/>
                <a:gd name="T64" fmla="*/ 15 w 688"/>
                <a:gd name="T65" fmla="*/ 240 h 689"/>
                <a:gd name="T66" fmla="*/ 35 w 688"/>
                <a:gd name="T67" fmla="*/ 191 h 689"/>
                <a:gd name="T68" fmla="*/ 65 w 688"/>
                <a:gd name="T69" fmla="*/ 143 h 689"/>
                <a:gd name="T70" fmla="*/ 99 w 688"/>
                <a:gd name="T71" fmla="*/ 101 h 689"/>
                <a:gd name="T72" fmla="*/ 142 w 688"/>
                <a:gd name="T73" fmla="*/ 66 h 689"/>
                <a:gd name="T74" fmla="*/ 188 w 688"/>
                <a:gd name="T75" fmla="*/ 37 h 689"/>
                <a:gd name="T76" fmla="*/ 237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7" y="4"/>
                  </a:lnTo>
                  <a:lnTo>
                    <a:pt x="450" y="17"/>
                  </a:lnTo>
                  <a:lnTo>
                    <a:pt x="499" y="37"/>
                  </a:lnTo>
                  <a:lnTo>
                    <a:pt x="545" y="66"/>
                  </a:lnTo>
                  <a:lnTo>
                    <a:pt x="587" y="101"/>
                  </a:lnTo>
                  <a:lnTo>
                    <a:pt x="622" y="143"/>
                  </a:lnTo>
                  <a:lnTo>
                    <a:pt x="652" y="191"/>
                  </a:lnTo>
                  <a:lnTo>
                    <a:pt x="672" y="240"/>
                  </a:lnTo>
                  <a:lnTo>
                    <a:pt x="683" y="292"/>
                  </a:lnTo>
                  <a:lnTo>
                    <a:pt x="688" y="345"/>
                  </a:lnTo>
                  <a:lnTo>
                    <a:pt x="683" y="396"/>
                  </a:lnTo>
                  <a:lnTo>
                    <a:pt x="672" y="449"/>
                  </a:lnTo>
                  <a:lnTo>
                    <a:pt x="652" y="499"/>
                  </a:lnTo>
                  <a:lnTo>
                    <a:pt x="622" y="545"/>
                  </a:lnTo>
                  <a:lnTo>
                    <a:pt x="587" y="587"/>
                  </a:lnTo>
                  <a:lnTo>
                    <a:pt x="545" y="623"/>
                  </a:lnTo>
                  <a:lnTo>
                    <a:pt x="499" y="651"/>
                  </a:lnTo>
                  <a:lnTo>
                    <a:pt x="450" y="671"/>
                  </a:lnTo>
                  <a:lnTo>
                    <a:pt x="397" y="684"/>
                  </a:lnTo>
                  <a:lnTo>
                    <a:pt x="343" y="689"/>
                  </a:lnTo>
                  <a:lnTo>
                    <a:pt x="288" y="684"/>
                  </a:lnTo>
                  <a:lnTo>
                    <a:pt x="235" y="671"/>
                  </a:lnTo>
                  <a:lnTo>
                    <a:pt x="188" y="651"/>
                  </a:lnTo>
                  <a:lnTo>
                    <a:pt x="142" y="623"/>
                  </a:lnTo>
                  <a:lnTo>
                    <a:pt x="99" y="587"/>
                  </a:lnTo>
                  <a:lnTo>
                    <a:pt x="65" y="545"/>
                  </a:lnTo>
                  <a:lnTo>
                    <a:pt x="35" y="499"/>
                  </a:lnTo>
                  <a:lnTo>
                    <a:pt x="15" y="449"/>
                  </a:lnTo>
                  <a:lnTo>
                    <a:pt x="4" y="396"/>
                  </a:lnTo>
                  <a:lnTo>
                    <a:pt x="0" y="345"/>
                  </a:lnTo>
                  <a:lnTo>
                    <a:pt x="4" y="292"/>
                  </a:lnTo>
                  <a:lnTo>
                    <a:pt x="15" y="240"/>
                  </a:lnTo>
                  <a:lnTo>
                    <a:pt x="35" y="191"/>
                  </a:lnTo>
                  <a:lnTo>
                    <a:pt x="65" y="143"/>
                  </a:lnTo>
                  <a:lnTo>
                    <a:pt x="99" y="101"/>
                  </a:lnTo>
                  <a:lnTo>
                    <a:pt x="142" y="66"/>
                  </a:lnTo>
                  <a:lnTo>
                    <a:pt x="188" y="37"/>
                  </a:lnTo>
                  <a:lnTo>
                    <a:pt x="237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/>
            <p:cNvSpPr>
              <a:spLocks/>
            </p:cNvSpPr>
            <p:nvPr/>
          </p:nvSpPr>
          <p:spPr bwMode="auto">
            <a:xfrm>
              <a:off x="-329" y="3392"/>
              <a:ext cx="1422" cy="544"/>
            </a:xfrm>
            <a:custGeom>
              <a:avLst/>
              <a:gdLst>
                <a:gd name="T0" fmla="*/ 2669 w 2845"/>
                <a:gd name="T1" fmla="*/ 4 h 1087"/>
                <a:gd name="T2" fmla="*/ 2749 w 2845"/>
                <a:gd name="T3" fmla="*/ 39 h 1087"/>
                <a:gd name="T4" fmla="*/ 2808 w 2845"/>
                <a:gd name="T5" fmla="*/ 99 h 1087"/>
                <a:gd name="T6" fmla="*/ 2841 w 2845"/>
                <a:gd name="T7" fmla="*/ 176 h 1087"/>
                <a:gd name="T8" fmla="*/ 2841 w 2845"/>
                <a:gd name="T9" fmla="*/ 260 h 1087"/>
                <a:gd name="T10" fmla="*/ 2824 w 2845"/>
                <a:gd name="T11" fmla="*/ 310 h 1087"/>
                <a:gd name="T12" fmla="*/ 2810 w 2845"/>
                <a:gd name="T13" fmla="*/ 341 h 1087"/>
                <a:gd name="T14" fmla="*/ 2780 w 2845"/>
                <a:gd name="T15" fmla="*/ 391 h 1087"/>
                <a:gd name="T16" fmla="*/ 2738 w 2845"/>
                <a:gd name="T17" fmla="*/ 457 h 1087"/>
                <a:gd name="T18" fmla="*/ 2680 w 2845"/>
                <a:gd name="T19" fmla="*/ 534 h 1087"/>
                <a:gd name="T20" fmla="*/ 2604 w 2845"/>
                <a:gd name="T21" fmla="*/ 618 h 1087"/>
                <a:gd name="T22" fmla="*/ 2511 w 2845"/>
                <a:gd name="T23" fmla="*/ 706 h 1087"/>
                <a:gd name="T24" fmla="*/ 2397 w 2845"/>
                <a:gd name="T25" fmla="*/ 794 h 1087"/>
                <a:gd name="T26" fmla="*/ 2263 w 2845"/>
                <a:gd name="T27" fmla="*/ 878 h 1087"/>
                <a:gd name="T28" fmla="*/ 2107 w 2845"/>
                <a:gd name="T29" fmla="*/ 951 h 1087"/>
                <a:gd name="T30" fmla="*/ 1928 w 2845"/>
                <a:gd name="T31" fmla="*/ 1014 h 1087"/>
                <a:gd name="T32" fmla="*/ 1722 w 2845"/>
                <a:gd name="T33" fmla="*/ 1060 h 1087"/>
                <a:gd name="T34" fmla="*/ 1491 w 2845"/>
                <a:gd name="T35" fmla="*/ 1083 h 1087"/>
                <a:gd name="T36" fmla="*/ 1242 w 2845"/>
                <a:gd name="T37" fmla="*/ 1083 h 1087"/>
                <a:gd name="T38" fmla="*/ 1016 w 2845"/>
                <a:gd name="T39" fmla="*/ 1060 h 1087"/>
                <a:gd name="T40" fmla="*/ 820 w 2845"/>
                <a:gd name="T41" fmla="*/ 1016 h 1087"/>
                <a:gd name="T42" fmla="*/ 649 w 2845"/>
                <a:gd name="T43" fmla="*/ 955 h 1087"/>
                <a:gd name="T44" fmla="*/ 504 w 2845"/>
                <a:gd name="T45" fmla="*/ 884 h 1087"/>
                <a:gd name="T46" fmla="*/ 381 w 2845"/>
                <a:gd name="T47" fmla="*/ 801 h 1087"/>
                <a:gd name="T48" fmla="*/ 279 w 2845"/>
                <a:gd name="T49" fmla="*/ 713 h 1087"/>
                <a:gd name="T50" fmla="*/ 196 w 2845"/>
                <a:gd name="T51" fmla="*/ 625 h 1087"/>
                <a:gd name="T52" fmla="*/ 130 w 2845"/>
                <a:gd name="T53" fmla="*/ 539 h 1087"/>
                <a:gd name="T54" fmla="*/ 81 w 2845"/>
                <a:gd name="T55" fmla="*/ 458 h 1087"/>
                <a:gd name="T56" fmla="*/ 44 w 2845"/>
                <a:gd name="T57" fmla="*/ 387 h 1087"/>
                <a:gd name="T58" fmla="*/ 20 w 2845"/>
                <a:gd name="T59" fmla="*/ 330 h 1087"/>
                <a:gd name="T60" fmla="*/ 5 w 2845"/>
                <a:gd name="T61" fmla="*/ 290 h 1087"/>
                <a:gd name="T62" fmla="*/ 0 w 2845"/>
                <a:gd name="T63" fmla="*/ 271 h 1087"/>
                <a:gd name="T64" fmla="*/ 426 w 2845"/>
                <a:gd name="T65" fmla="*/ 161 h 1087"/>
                <a:gd name="T66" fmla="*/ 431 w 2845"/>
                <a:gd name="T67" fmla="*/ 178 h 1087"/>
                <a:gd name="T68" fmla="*/ 446 w 2845"/>
                <a:gd name="T69" fmla="*/ 213 h 1087"/>
                <a:gd name="T70" fmla="*/ 471 w 2845"/>
                <a:gd name="T71" fmla="*/ 260 h 1087"/>
                <a:gd name="T72" fmla="*/ 512 w 2845"/>
                <a:gd name="T73" fmla="*/ 319 h 1087"/>
                <a:gd name="T74" fmla="*/ 567 w 2845"/>
                <a:gd name="T75" fmla="*/ 383 h 1087"/>
                <a:gd name="T76" fmla="*/ 640 w 2845"/>
                <a:gd name="T77" fmla="*/ 447 h 1087"/>
                <a:gd name="T78" fmla="*/ 735 w 2845"/>
                <a:gd name="T79" fmla="*/ 510 h 1087"/>
                <a:gd name="T80" fmla="*/ 853 w 2845"/>
                <a:gd name="T81" fmla="*/ 567 h 1087"/>
                <a:gd name="T82" fmla="*/ 996 w 2845"/>
                <a:gd name="T83" fmla="*/ 610 h 1087"/>
                <a:gd name="T84" fmla="*/ 1168 w 2845"/>
                <a:gd name="T85" fmla="*/ 642 h 1087"/>
                <a:gd name="T86" fmla="*/ 1368 w 2845"/>
                <a:gd name="T87" fmla="*/ 653 h 1087"/>
                <a:gd name="T88" fmla="*/ 1577 w 2845"/>
                <a:gd name="T89" fmla="*/ 640 h 1087"/>
                <a:gd name="T90" fmla="*/ 1759 w 2845"/>
                <a:gd name="T91" fmla="*/ 609 h 1087"/>
                <a:gd name="T92" fmla="*/ 1915 w 2845"/>
                <a:gd name="T93" fmla="*/ 561 h 1087"/>
                <a:gd name="T94" fmla="*/ 2047 w 2845"/>
                <a:gd name="T95" fmla="*/ 502 h 1087"/>
                <a:gd name="T96" fmla="*/ 2155 w 2845"/>
                <a:gd name="T97" fmla="*/ 435 h 1087"/>
                <a:gd name="T98" fmla="*/ 2243 w 2845"/>
                <a:gd name="T99" fmla="*/ 367 h 1087"/>
                <a:gd name="T100" fmla="*/ 2313 w 2845"/>
                <a:gd name="T101" fmla="*/ 299 h 1087"/>
                <a:gd name="T102" fmla="*/ 2362 w 2845"/>
                <a:gd name="T103" fmla="*/ 237 h 1087"/>
                <a:gd name="T104" fmla="*/ 2399 w 2845"/>
                <a:gd name="T105" fmla="*/ 187 h 1087"/>
                <a:gd name="T106" fmla="*/ 2419 w 2845"/>
                <a:gd name="T107" fmla="*/ 150 h 1087"/>
                <a:gd name="T108" fmla="*/ 2428 w 2845"/>
                <a:gd name="T109" fmla="*/ 134 h 1087"/>
                <a:gd name="T110" fmla="*/ 2474 w 2845"/>
                <a:gd name="T111" fmla="*/ 61 h 1087"/>
                <a:gd name="T112" fmla="*/ 2544 w 2845"/>
                <a:gd name="T113" fmla="*/ 15 h 1087"/>
                <a:gd name="T114" fmla="*/ 2626 w 2845"/>
                <a:gd name="T115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45" h="1087">
                  <a:moveTo>
                    <a:pt x="2626" y="0"/>
                  </a:moveTo>
                  <a:lnTo>
                    <a:pt x="2669" y="4"/>
                  </a:lnTo>
                  <a:lnTo>
                    <a:pt x="2711" y="17"/>
                  </a:lnTo>
                  <a:lnTo>
                    <a:pt x="2749" y="39"/>
                  </a:lnTo>
                  <a:lnTo>
                    <a:pt x="2782" y="66"/>
                  </a:lnTo>
                  <a:lnTo>
                    <a:pt x="2808" y="99"/>
                  </a:lnTo>
                  <a:lnTo>
                    <a:pt x="2828" y="136"/>
                  </a:lnTo>
                  <a:lnTo>
                    <a:pt x="2841" y="176"/>
                  </a:lnTo>
                  <a:lnTo>
                    <a:pt x="2845" y="218"/>
                  </a:lnTo>
                  <a:lnTo>
                    <a:pt x="2841" y="260"/>
                  </a:lnTo>
                  <a:lnTo>
                    <a:pt x="2828" y="304"/>
                  </a:lnTo>
                  <a:lnTo>
                    <a:pt x="2824" y="310"/>
                  </a:lnTo>
                  <a:lnTo>
                    <a:pt x="2819" y="323"/>
                  </a:lnTo>
                  <a:lnTo>
                    <a:pt x="2810" y="341"/>
                  </a:lnTo>
                  <a:lnTo>
                    <a:pt x="2797" y="363"/>
                  </a:lnTo>
                  <a:lnTo>
                    <a:pt x="2780" y="391"/>
                  </a:lnTo>
                  <a:lnTo>
                    <a:pt x="2762" y="422"/>
                  </a:lnTo>
                  <a:lnTo>
                    <a:pt x="2738" y="457"/>
                  </a:lnTo>
                  <a:lnTo>
                    <a:pt x="2711" y="493"/>
                  </a:lnTo>
                  <a:lnTo>
                    <a:pt x="2680" y="534"/>
                  </a:lnTo>
                  <a:lnTo>
                    <a:pt x="2645" y="576"/>
                  </a:lnTo>
                  <a:lnTo>
                    <a:pt x="2604" y="618"/>
                  </a:lnTo>
                  <a:lnTo>
                    <a:pt x="2560" y="662"/>
                  </a:lnTo>
                  <a:lnTo>
                    <a:pt x="2511" y="706"/>
                  </a:lnTo>
                  <a:lnTo>
                    <a:pt x="2458" y="750"/>
                  </a:lnTo>
                  <a:lnTo>
                    <a:pt x="2397" y="794"/>
                  </a:lnTo>
                  <a:lnTo>
                    <a:pt x="2333" y="836"/>
                  </a:lnTo>
                  <a:lnTo>
                    <a:pt x="2263" y="878"/>
                  </a:lnTo>
                  <a:lnTo>
                    <a:pt x="2188" y="917"/>
                  </a:lnTo>
                  <a:lnTo>
                    <a:pt x="2107" y="951"/>
                  </a:lnTo>
                  <a:lnTo>
                    <a:pt x="2019" y="984"/>
                  </a:lnTo>
                  <a:lnTo>
                    <a:pt x="1928" y="1014"/>
                  </a:lnTo>
                  <a:lnTo>
                    <a:pt x="1829" y="1039"/>
                  </a:lnTo>
                  <a:lnTo>
                    <a:pt x="1722" y="1060"/>
                  </a:lnTo>
                  <a:lnTo>
                    <a:pt x="1610" y="1074"/>
                  </a:lnTo>
                  <a:lnTo>
                    <a:pt x="1491" y="1083"/>
                  </a:lnTo>
                  <a:lnTo>
                    <a:pt x="1365" y="1087"/>
                  </a:lnTo>
                  <a:lnTo>
                    <a:pt x="1242" y="1083"/>
                  </a:lnTo>
                  <a:lnTo>
                    <a:pt x="1124" y="1074"/>
                  </a:lnTo>
                  <a:lnTo>
                    <a:pt x="1016" y="1060"/>
                  </a:lnTo>
                  <a:lnTo>
                    <a:pt x="915" y="1041"/>
                  </a:lnTo>
                  <a:lnTo>
                    <a:pt x="820" y="1016"/>
                  </a:lnTo>
                  <a:lnTo>
                    <a:pt x="732" y="988"/>
                  </a:lnTo>
                  <a:lnTo>
                    <a:pt x="649" y="955"/>
                  </a:lnTo>
                  <a:lnTo>
                    <a:pt x="574" y="920"/>
                  </a:lnTo>
                  <a:lnTo>
                    <a:pt x="504" y="884"/>
                  </a:lnTo>
                  <a:lnTo>
                    <a:pt x="440" y="843"/>
                  </a:lnTo>
                  <a:lnTo>
                    <a:pt x="381" y="801"/>
                  </a:lnTo>
                  <a:lnTo>
                    <a:pt x="326" y="757"/>
                  </a:lnTo>
                  <a:lnTo>
                    <a:pt x="279" y="713"/>
                  </a:lnTo>
                  <a:lnTo>
                    <a:pt x="235" y="669"/>
                  </a:lnTo>
                  <a:lnTo>
                    <a:pt x="196" y="625"/>
                  </a:lnTo>
                  <a:lnTo>
                    <a:pt x="161" y="581"/>
                  </a:lnTo>
                  <a:lnTo>
                    <a:pt x="130" y="539"/>
                  </a:lnTo>
                  <a:lnTo>
                    <a:pt x="105" y="497"/>
                  </a:lnTo>
                  <a:lnTo>
                    <a:pt x="81" y="458"/>
                  </a:lnTo>
                  <a:lnTo>
                    <a:pt x="61" y="422"/>
                  </a:lnTo>
                  <a:lnTo>
                    <a:pt x="44" y="387"/>
                  </a:lnTo>
                  <a:lnTo>
                    <a:pt x="31" y="358"/>
                  </a:lnTo>
                  <a:lnTo>
                    <a:pt x="20" y="330"/>
                  </a:lnTo>
                  <a:lnTo>
                    <a:pt x="13" y="308"/>
                  </a:lnTo>
                  <a:lnTo>
                    <a:pt x="5" y="290"/>
                  </a:lnTo>
                  <a:lnTo>
                    <a:pt x="2" y="277"/>
                  </a:lnTo>
                  <a:lnTo>
                    <a:pt x="0" y="271"/>
                  </a:lnTo>
                  <a:lnTo>
                    <a:pt x="426" y="165"/>
                  </a:lnTo>
                  <a:lnTo>
                    <a:pt x="426" y="161"/>
                  </a:lnTo>
                  <a:lnTo>
                    <a:pt x="427" y="169"/>
                  </a:lnTo>
                  <a:lnTo>
                    <a:pt x="431" y="178"/>
                  </a:lnTo>
                  <a:lnTo>
                    <a:pt x="437" y="194"/>
                  </a:lnTo>
                  <a:lnTo>
                    <a:pt x="446" y="213"/>
                  </a:lnTo>
                  <a:lnTo>
                    <a:pt x="457" y="235"/>
                  </a:lnTo>
                  <a:lnTo>
                    <a:pt x="471" y="260"/>
                  </a:lnTo>
                  <a:lnTo>
                    <a:pt x="490" y="290"/>
                  </a:lnTo>
                  <a:lnTo>
                    <a:pt x="512" y="319"/>
                  </a:lnTo>
                  <a:lnTo>
                    <a:pt x="537" y="350"/>
                  </a:lnTo>
                  <a:lnTo>
                    <a:pt x="567" y="383"/>
                  </a:lnTo>
                  <a:lnTo>
                    <a:pt x="602" y="414"/>
                  </a:lnTo>
                  <a:lnTo>
                    <a:pt x="640" y="447"/>
                  </a:lnTo>
                  <a:lnTo>
                    <a:pt x="686" y="480"/>
                  </a:lnTo>
                  <a:lnTo>
                    <a:pt x="735" y="510"/>
                  </a:lnTo>
                  <a:lnTo>
                    <a:pt x="790" y="539"/>
                  </a:lnTo>
                  <a:lnTo>
                    <a:pt x="853" y="567"/>
                  </a:lnTo>
                  <a:lnTo>
                    <a:pt x="921" y="590"/>
                  </a:lnTo>
                  <a:lnTo>
                    <a:pt x="996" y="610"/>
                  </a:lnTo>
                  <a:lnTo>
                    <a:pt x="1078" y="629"/>
                  </a:lnTo>
                  <a:lnTo>
                    <a:pt x="1168" y="642"/>
                  </a:lnTo>
                  <a:lnTo>
                    <a:pt x="1264" y="649"/>
                  </a:lnTo>
                  <a:lnTo>
                    <a:pt x="1368" y="653"/>
                  </a:lnTo>
                  <a:lnTo>
                    <a:pt x="1476" y="649"/>
                  </a:lnTo>
                  <a:lnTo>
                    <a:pt x="1577" y="640"/>
                  </a:lnTo>
                  <a:lnTo>
                    <a:pt x="1673" y="627"/>
                  </a:lnTo>
                  <a:lnTo>
                    <a:pt x="1759" y="609"/>
                  </a:lnTo>
                  <a:lnTo>
                    <a:pt x="1840" y="587"/>
                  </a:lnTo>
                  <a:lnTo>
                    <a:pt x="1915" y="561"/>
                  </a:lnTo>
                  <a:lnTo>
                    <a:pt x="1984" y="532"/>
                  </a:lnTo>
                  <a:lnTo>
                    <a:pt x="2047" y="502"/>
                  </a:lnTo>
                  <a:lnTo>
                    <a:pt x="2104" y="469"/>
                  </a:lnTo>
                  <a:lnTo>
                    <a:pt x="2155" y="435"/>
                  </a:lnTo>
                  <a:lnTo>
                    <a:pt x="2201" y="402"/>
                  </a:lnTo>
                  <a:lnTo>
                    <a:pt x="2243" y="367"/>
                  </a:lnTo>
                  <a:lnTo>
                    <a:pt x="2280" y="332"/>
                  </a:lnTo>
                  <a:lnTo>
                    <a:pt x="2313" y="299"/>
                  </a:lnTo>
                  <a:lnTo>
                    <a:pt x="2340" y="268"/>
                  </a:lnTo>
                  <a:lnTo>
                    <a:pt x="2362" y="237"/>
                  </a:lnTo>
                  <a:lnTo>
                    <a:pt x="2382" y="211"/>
                  </a:lnTo>
                  <a:lnTo>
                    <a:pt x="2399" y="187"/>
                  </a:lnTo>
                  <a:lnTo>
                    <a:pt x="2410" y="167"/>
                  </a:lnTo>
                  <a:lnTo>
                    <a:pt x="2419" y="150"/>
                  </a:lnTo>
                  <a:lnTo>
                    <a:pt x="2425" y="139"/>
                  </a:lnTo>
                  <a:lnTo>
                    <a:pt x="2428" y="134"/>
                  </a:lnTo>
                  <a:lnTo>
                    <a:pt x="2449" y="94"/>
                  </a:lnTo>
                  <a:lnTo>
                    <a:pt x="2474" y="61"/>
                  </a:lnTo>
                  <a:lnTo>
                    <a:pt x="2507" y="35"/>
                  </a:lnTo>
                  <a:lnTo>
                    <a:pt x="2544" y="15"/>
                  </a:lnTo>
                  <a:lnTo>
                    <a:pt x="2584" y="4"/>
                  </a:lnTo>
                  <a:lnTo>
                    <a:pt x="26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16"/>
          <p:cNvGrpSpPr>
            <a:grpSpLocks noChangeAspect="1"/>
          </p:cNvGrpSpPr>
          <p:nvPr/>
        </p:nvGrpSpPr>
        <p:grpSpPr bwMode="auto">
          <a:xfrm flipH="1">
            <a:off x="9801346" y="1720619"/>
            <a:ext cx="1455838" cy="1454391"/>
            <a:chOff x="-1126" y="1678"/>
            <a:chExt cx="3013" cy="3010"/>
          </a:xfrm>
          <a:solidFill>
            <a:schemeClr val="bg1"/>
          </a:solidFill>
        </p:grpSpPr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-1126" y="1678"/>
              <a:ext cx="3013" cy="3010"/>
            </a:xfrm>
            <a:custGeom>
              <a:avLst/>
              <a:gdLst>
                <a:gd name="T0" fmla="*/ 2515 w 6025"/>
                <a:gd name="T1" fmla="*/ 484 h 6021"/>
                <a:gd name="T2" fmla="*/ 1902 w 6025"/>
                <a:gd name="T3" fmla="*/ 689 h 6021"/>
                <a:gd name="T4" fmla="*/ 1368 w 6025"/>
                <a:gd name="T5" fmla="*/ 1032 h 6021"/>
                <a:gd name="T6" fmla="*/ 936 w 6025"/>
                <a:gd name="T7" fmla="*/ 1492 h 6021"/>
                <a:gd name="T8" fmla="*/ 624 w 6025"/>
                <a:gd name="T9" fmla="*/ 2047 h 6021"/>
                <a:gd name="T10" fmla="*/ 459 w 6025"/>
                <a:gd name="T11" fmla="*/ 2676 h 6021"/>
                <a:gd name="T12" fmla="*/ 459 w 6025"/>
                <a:gd name="T13" fmla="*/ 3347 h 6021"/>
                <a:gd name="T14" fmla="*/ 624 w 6025"/>
                <a:gd name="T15" fmla="*/ 3975 h 6021"/>
                <a:gd name="T16" fmla="*/ 936 w 6025"/>
                <a:gd name="T17" fmla="*/ 4531 h 6021"/>
                <a:gd name="T18" fmla="*/ 1368 w 6025"/>
                <a:gd name="T19" fmla="*/ 4991 h 6021"/>
                <a:gd name="T20" fmla="*/ 1902 w 6025"/>
                <a:gd name="T21" fmla="*/ 5333 h 6021"/>
                <a:gd name="T22" fmla="*/ 2515 w 6025"/>
                <a:gd name="T23" fmla="*/ 5537 h 6021"/>
                <a:gd name="T24" fmla="*/ 3182 w 6025"/>
                <a:gd name="T25" fmla="*/ 5581 h 6021"/>
                <a:gd name="T26" fmla="*/ 3826 w 6025"/>
                <a:gd name="T27" fmla="*/ 5454 h 6021"/>
                <a:gd name="T28" fmla="*/ 4402 w 6025"/>
                <a:gd name="T29" fmla="*/ 5178 h 6021"/>
                <a:gd name="T30" fmla="*/ 4890 w 6025"/>
                <a:gd name="T31" fmla="*/ 4773 h 6021"/>
                <a:gd name="T32" fmla="*/ 5264 w 6025"/>
                <a:gd name="T33" fmla="*/ 4263 h 6021"/>
                <a:gd name="T34" fmla="*/ 5504 w 6025"/>
                <a:gd name="T35" fmla="*/ 3667 h 6021"/>
                <a:gd name="T36" fmla="*/ 5590 w 6025"/>
                <a:gd name="T37" fmla="*/ 3011 h 6021"/>
                <a:gd name="T38" fmla="*/ 5504 w 6025"/>
                <a:gd name="T39" fmla="*/ 2353 h 6021"/>
                <a:gd name="T40" fmla="*/ 5264 w 6025"/>
                <a:gd name="T41" fmla="*/ 1760 h 6021"/>
                <a:gd name="T42" fmla="*/ 4890 w 6025"/>
                <a:gd name="T43" fmla="*/ 1248 h 6021"/>
                <a:gd name="T44" fmla="*/ 4402 w 6025"/>
                <a:gd name="T45" fmla="*/ 843 h 6021"/>
                <a:gd name="T46" fmla="*/ 3826 w 6025"/>
                <a:gd name="T47" fmla="*/ 568 h 6021"/>
                <a:gd name="T48" fmla="*/ 3182 w 6025"/>
                <a:gd name="T49" fmla="*/ 442 h 6021"/>
                <a:gd name="T50" fmla="*/ 3197 w 6025"/>
                <a:gd name="T51" fmla="*/ 6 h 6021"/>
                <a:gd name="T52" fmla="*/ 3898 w 6025"/>
                <a:gd name="T53" fmla="*/ 134 h 6021"/>
                <a:gd name="T54" fmla="*/ 4532 w 6025"/>
                <a:gd name="T55" fmla="*/ 413 h 6021"/>
                <a:gd name="T56" fmla="*/ 5081 w 6025"/>
                <a:gd name="T57" fmla="*/ 823 h 6021"/>
                <a:gd name="T58" fmla="*/ 5523 w 6025"/>
                <a:gd name="T59" fmla="*/ 1347 h 6021"/>
                <a:gd name="T60" fmla="*/ 5836 w 6025"/>
                <a:gd name="T61" fmla="*/ 1961 h 6021"/>
                <a:gd name="T62" fmla="*/ 6003 w 6025"/>
                <a:gd name="T63" fmla="*/ 2647 h 6021"/>
                <a:gd name="T64" fmla="*/ 6003 w 6025"/>
                <a:gd name="T65" fmla="*/ 3374 h 6021"/>
                <a:gd name="T66" fmla="*/ 5836 w 6025"/>
                <a:gd name="T67" fmla="*/ 4061 h 6021"/>
                <a:gd name="T68" fmla="*/ 5523 w 6025"/>
                <a:gd name="T69" fmla="*/ 4675 h 6021"/>
                <a:gd name="T70" fmla="*/ 5081 w 6025"/>
                <a:gd name="T71" fmla="*/ 5198 h 6021"/>
                <a:gd name="T72" fmla="*/ 4532 w 6025"/>
                <a:gd name="T73" fmla="*/ 5610 h 6021"/>
                <a:gd name="T74" fmla="*/ 3898 w 6025"/>
                <a:gd name="T75" fmla="*/ 5889 h 6021"/>
                <a:gd name="T76" fmla="*/ 3197 w 6025"/>
                <a:gd name="T77" fmla="*/ 6015 h 6021"/>
                <a:gd name="T78" fmla="*/ 2473 w 6025"/>
                <a:gd name="T79" fmla="*/ 5973 h 6021"/>
                <a:gd name="T80" fmla="*/ 1801 w 6025"/>
                <a:gd name="T81" fmla="*/ 5768 h 6021"/>
                <a:gd name="T82" fmla="*/ 1207 w 6025"/>
                <a:gd name="T83" fmla="*/ 5420 h 6021"/>
                <a:gd name="T84" fmla="*/ 710 w 6025"/>
                <a:gd name="T85" fmla="*/ 4950 h 6021"/>
                <a:gd name="T86" fmla="*/ 330 w 6025"/>
                <a:gd name="T87" fmla="*/ 4379 h 6021"/>
                <a:gd name="T88" fmla="*/ 86 w 6025"/>
                <a:gd name="T89" fmla="*/ 3726 h 6021"/>
                <a:gd name="T90" fmla="*/ 0 w 6025"/>
                <a:gd name="T91" fmla="*/ 3011 h 6021"/>
                <a:gd name="T92" fmla="*/ 86 w 6025"/>
                <a:gd name="T93" fmla="*/ 2297 h 6021"/>
                <a:gd name="T94" fmla="*/ 330 w 6025"/>
                <a:gd name="T95" fmla="*/ 1644 h 6021"/>
                <a:gd name="T96" fmla="*/ 710 w 6025"/>
                <a:gd name="T97" fmla="*/ 1072 h 6021"/>
                <a:gd name="T98" fmla="*/ 1207 w 6025"/>
                <a:gd name="T99" fmla="*/ 603 h 6021"/>
                <a:gd name="T100" fmla="*/ 1801 w 6025"/>
                <a:gd name="T101" fmla="*/ 255 h 6021"/>
                <a:gd name="T102" fmla="*/ 2473 w 6025"/>
                <a:gd name="T103" fmla="*/ 50 h 6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025" h="6021">
                  <a:moveTo>
                    <a:pt x="3014" y="436"/>
                  </a:moveTo>
                  <a:lnTo>
                    <a:pt x="2845" y="442"/>
                  </a:lnTo>
                  <a:lnTo>
                    <a:pt x="2678" y="458"/>
                  </a:lnTo>
                  <a:lnTo>
                    <a:pt x="2515" y="484"/>
                  </a:lnTo>
                  <a:lnTo>
                    <a:pt x="2355" y="521"/>
                  </a:lnTo>
                  <a:lnTo>
                    <a:pt x="2201" y="568"/>
                  </a:lnTo>
                  <a:lnTo>
                    <a:pt x="2049" y="623"/>
                  </a:lnTo>
                  <a:lnTo>
                    <a:pt x="1902" y="689"/>
                  </a:lnTo>
                  <a:lnTo>
                    <a:pt x="1761" y="763"/>
                  </a:lnTo>
                  <a:lnTo>
                    <a:pt x="1623" y="843"/>
                  </a:lnTo>
                  <a:lnTo>
                    <a:pt x="1493" y="935"/>
                  </a:lnTo>
                  <a:lnTo>
                    <a:pt x="1368" y="1032"/>
                  </a:lnTo>
                  <a:lnTo>
                    <a:pt x="1249" y="1136"/>
                  </a:lnTo>
                  <a:lnTo>
                    <a:pt x="1137" y="1248"/>
                  </a:lnTo>
                  <a:lnTo>
                    <a:pt x="1033" y="1367"/>
                  </a:lnTo>
                  <a:lnTo>
                    <a:pt x="936" y="1492"/>
                  </a:lnTo>
                  <a:lnTo>
                    <a:pt x="844" y="1622"/>
                  </a:lnTo>
                  <a:lnTo>
                    <a:pt x="763" y="1760"/>
                  </a:lnTo>
                  <a:lnTo>
                    <a:pt x="690" y="1901"/>
                  </a:lnTo>
                  <a:lnTo>
                    <a:pt x="624" y="2047"/>
                  </a:lnTo>
                  <a:lnTo>
                    <a:pt x="569" y="2199"/>
                  </a:lnTo>
                  <a:lnTo>
                    <a:pt x="521" y="2353"/>
                  </a:lnTo>
                  <a:lnTo>
                    <a:pt x="484" y="2513"/>
                  </a:lnTo>
                  <a:lnTo>
                    <a:pt x="459" y="2676"/>
                  </a:lnTo>
                  <a:lnTo>
                    <a:pt x="442" y="2843"/>
                  </a:lnTo>
                  <a:lnTo>
                    <a:pt x="437" y="3011"/>
                  </a:lnTo>
                  <a:lnTo>
                    <a:pt x="442" y="3180"/>
                  </a:lnTo>
                  <a:lnTo>
                    <a:pt x="459" y="3347"/>
                  </a:lnTo>
                  <a:lnTo>
                    <a:pt x="484" y="3508"/>
                  </a:lnTo>
                  <a:lnTo>
                    <a:pt x="521" y="3667"/>
                  </a:lnTo>
                  <a:lnTo>
                    <a:pt x="569" y="3823"/>
                  </a:lnTo>
                  <a:lnTo>
                    <a:pt x="624" y="3975"/>
                  </a:lnTo>
                  <a:lnTo>
                    <a:pt x="690" y="4122"/>
                  </a:lnTo>
                  <a:lnTo>
                    <a:pt x="763" y="4263"/>
                  </a:lnTo>
                  <a:lnTo>
                    <a:pt x="844" y="4399"/>
                  </a:lnTo>
                  <a:lnTo>
                    <a:pt x="936" y="4531"/>
                  </a:lnTo>
                  <a:lnTo>
                    <a:pt x="1033" y="4655"/>
                  </a:lnTo>
                  <a:lnTo>
                    <a:pt x="1137" y="4773"/>
                  </a:lnTo>
                  <a:lnTo>
                    <a:pt x="1249" y="4886"/>
                  </a:lnTo>
                  <a:lnTo>
                    <a:pt x="1368" y="4991"/>
                  </a:lnTo>
                  <a:lnTo>
                    <a:pt x="1493" y="5088"/>
                  </a:lnTo>
                  <a:lnTo>
                    <a:pt x="1623" y="5178"/>
                  </a:lnTo>
                  <a:lnTo>
                    <a:pt x="1761" y="5260"/>
                  </a:lnTo>
                  <a:lnTo>
                    <a:pt x="1902" y="5333"/>
                  </a:lnTo>
                  <a:lnTo>
                    <a:pt x="2049" y="5398"/>
                  </a:lnTo>
                  <a:lnTo>
                    <a:pt x="2201" y="5454"/>
                  </a:lnTo>
                  <a:lnTo>
                    <a:pt x="2355" y="5500"/>
                  </a:lnTo>
                  <a:lnTo>
                    <a:pt x="2515" y="5537"/>
                  </a:lnTo>
                  <a:lnTo>
                    <a:pt x="2678" y="5564"/>
                  </a:lnTo>
                  <a:lnTo>
                    <a:pt x="2845" y="5581"/>
                  </a:lnTo>
                  <a:lnTo>
                    <a:pt x="3014" y="5586"/>
                  </a:lnTo>
                  <a:lnTo>
                    <a:pt x="3182" y="5581"/>
                  </a:lnTo>
                  <a:lnTo>
                    <a:pt x="3349" y="5564"/>
                  </a:lnTo>
                  <a:lnTo>
                    <a:pt x="3511" y="5537"/>
                  </a:lnTo>
                  <a:lnTo>
                    <a:pt x="3670" y="5500"/>
                  </a:lnTo>
                  <a:lnTo>
                    <a:pt x="3826" y="5454"/>
                  </a:lnTo>
                  <a:lnTo>
                    <a:pt x="3978" y="5398"/>
                  </a:lnTo>
                  <a:lnTo>
                    <a:pt x="4123" y="5333"/>
                  </a:lnTo>
                  <a:lnTo>
                    <a:pt x="4266" y="5260"/>
                  </a:lnTo>
                  <a:lnTo>
                    <a:pt x="4402" y="5178"/>
                  </a:lnTo>
                  <a:lnTo>
                    <a:pt x="4534" y="5088"/>
                  </a:lnTo>
                  <a:lnTo>
                    <a:pt x="4659" y="4991"/>
                  </a:lnTo>
                  <a:lnTo>
                    <a:pt x="4776" y="4886"/>
                  </a:lnTo>
                  <a:lnTo>
                    <a:pt x="4890" y="4773"/>
                  </a:lnTo>
                  <a:lnTo>
                    <a:pt x="4994" y="4655"/>
                  </a:lnTo>
                  <a:lnTo>
                    <a:pt x="5092" y="4531"/>
                  </a:lnTo>
                  <a:lnTo>
                    <a:pt x="5181" y="4399"/>
                  </a:lnTo>
                  <a:lnTo>
                    <a:pt x="5264" y="4263"/>
                  </a:lnTo>
                  <a:lnTo>
                    <a:pt x="5337" y="4122"/>
                  </a:lnTo>
                  <a:lnTo>
                    <a:pt x="5402" y="3975"/>
                  </a:lnTo>
                  <a:lnTo>
                    <a:pt x="5458" y="3823"/>
                  </a:lnTo>
                  <a:lnTo>
                    <a:pt x="5504" y="3667"/>
                  </a:lnTo>
                  <a:lnTo>
                    <a:pt x="5541" y="3508"/>
                  </a:lnTo>
                  <a:lnTo>
                    <a:pt x="5568" y="3347"/>
                  </a:lnTo>
                  <a:lnTo>
                    <a:pt x="5585" y="3180"/>
                  </a:lnTo>
                  <a:lnTo>
                    <a:pt x="5590" y="3011"/>
                  </a:lnTo>
                  <a:lnTo>
                    <a:pt x="5585" y="2843"/>
                  </a:lnTo>
                  <a:lnTo>
                    <a:pt x="5568" y="2676"/>
                  </a:lnTo>
                  <a:lnTo>
                    <a:pt x="5541" y="2513"/>
                  </a:lnTo>
                  <a:lnTo>
                    <a:pt x="5504" y="2353"/>
                  </a:lnTo>
                  <a:lnTo>
                    <a:pt x="5458" y="2199"/>
                  </a:lnTo>
                  <a:lnTo>
                    <a:pt x="5402" y="2047"/>
                  </a:lnTo>
                  <a:lnTo>
                    <a:pt x="5337" y="1901"/>
                  </a:lnTo>
                  <a:lnTo>
                    <a:pt x="5264" y="1760"/>
                  </a:lnTo>
                  <a:lnTo>
                    <a:pt x="5181" y="1622"/>
                  </a:lnTo>
                  <a:lnTo>
                    <a:pt x="5092" y="1492"/>
                  </a:lnTo>
                  <a:lnTo>
                    <a:pt x="4994" y="1367"/>
                  </a:lnTo>
                  <a:lnTo>
                    <a:pt x="4890" y="1248"/>
                  </a:lnTo>
                  <a:lnTo>
                    <a:pt x="4776" y="1136"/>
                  </a:lnTo>
                  <a:lnTo>
                    <a:pt x="4659" y="1032"/>
                  </a:lnTo>
                  <a:lnTo>
                    <a:pt x="4534" y="935"/>
                  </a:lnTo>
                  <a:lnTo>
                    <a:pt x="4402" y="843"/>
                  </a:lnTo>
                  <a:lnTo>
                    <a:pt x="4266" y="763"/>
                  </a:lnTo>
                  <a:lnTo>
                    <a:pt x="4123" y="689"/>
                  </a:lnTo>
                  <a:lnTo>
                    <a:pt x="3978" y="623"/>
                  </a:lnTo>
                  <a:lnTo>
                    <a:pt x="3826" y="568"/>
                  </a:lnTo>
                  <a:lnTo>
                    <a:pt x="3670" y="521"/>
                  </a:lnTo>
                  <a:lnTo>
                    <a:pt x="3511" y="484"/>
                  </a:lnTo>
                  <a:lnTo>
                    <a:pt x="3349" y="458"/>
                  </a:lnTo>
                  <a:lnTo>
                    <a:pt x="3182" y="442"/>
                  </a:lnTo>
                  <a:lnTo>
                    <a:pt x="3014" y="436"/>
                  </a:lnTo>
                  <a:close/>
                  <a:moveTo>
                    <a:pt x="3014" y="0"/>
                  </a:moveTo>
                  <a:lnTo>
                    <a:pt x="3014" y="0"/>
                  </a:lnTo>
                  <a:lnTo>
                    <a:pt x="3197" y="6"/>
                  </a:lnTo>
                  <a:lnTo>
                    <a:pt x="3377" y="22"/>
                  </a:lnTo>
                  <a:lnTo>
                    <a:pt x="3555" y="50"/>
                  </a:lnTo>
                  <a:lnTo>
                    <a:pt x="3729" y="86"/>
                  </a:lnTo>
                  <a:lnTo>
                    <a:pt x="3898" y="134"/>
                  </a:lnTo>
                  <a:lnTo>
                    <a:pt x="4065" y="189"/>
                  </a:lnTo>
                  <a:lnTo>
                    <a:pt x="4226" y="255"/>
                  </a:lnTo>
                  <a:lnTo>
                    <a:pt x="4382" y="330"/>
                  </a:lnTo>
                  <a:lnTo>
                    <a:pt x="4532" y="413"/>
                  </a:lnTo>
                  <a:lnTo>
                    <a:pt x="4679" y="504"/>
                  </a:lnTo>
                  <a:lnTo>
                    <a:pt x="4818" y="603"/>
                  </a:lnTo>
                  <a:lnTo>
                    <a:pt x="4954" y="709"/>
                  </a:lnTo>
                  <a:lnTo>
                    <a:pt x="5081" y="823"/>
                  </a:lnTo>
                  <a:lnTo>
                    <a:pt x="5202" y="944"/>
                  </a:lnTo>
                  <a:lnTo>
                    <a:pt x="5317" y="1072"/>
                  </a:lnTo>
                  <a:lnTo>
                    <a:pt x="5424" y="1206"/>
                  </a:lnTo>
                  <a:lnTo>
                    <a:pt x="5523" y="1347"/>
                  </a:lnTo>
                  <a:lnTo>
                    <a:pt x="5614" y="1492"/>
                  </a:lnTo>
                  <a:lnTo>
                    <a:pt x="5697" y="1644"/>
                  </a:lnTo>
                  <a:lnTo>
                    <a:pt x="5772" y="1800"/>
                  </a:lnTo>
                  <a:lnTo>
                    <a:pt x="5836" y="1961"/>
                  </a:lnTo>
                  <a:lnTo>
                    <a:pt x="5893" y="2126"/>
                  </a:lnTo>
                  <a:lnTo>
                    <a:pt x="5941" y="2297"/>
                  </a:lnTo>
                  <a:lnTo>
                    <a:pt x="5977" y="2471"/>
                  </a:lnTo>
                  <a:lnTo>
                    <a:pt x="6003" y="2647"/>
                  </a:lnTo>
                  <a:lnTo>
                    <a:pt x="6020" y="2828"/>
                  </a:lnTo>
                  <a:lnTo>
                    <a:pt x="6025" y="3011"/>
                  </a:lnTo>
                  <a:lnTo>
                    <a:pt x="6020" y="3195"/>
                  </a:lnTo>
                  <a:lnTo>
                    <a:pt x="6003" y="3374"/>
                  </a:lnTo>
                  <a:lnTo>
                    <a:pt x="5977" y="3552"/>
                  </a:lnTo>
                  <a:lnTo>
                    <a:pt x="5941" y="3726"/>
                  </a:lnTo>
                  <a:lnTo>
                    <a:pt x="5893" y="3895"/>
                  </a:lnTo>
                  <a:lnTo>
                    <a:pt x="5836" y="4061"/>
                  </a:lnTo>
                  <a:lnTo>
                    <a:pt x="5772" y="4223"/>
                  </a:lnTo>
                  <a:lnTo>
                    <a:pt x="5697" y="4379"/>
                  </a:lnTo>
                  <a:lnTo>
                    <a:pt x="5614" y="4529"/>
                  </a:lnTo>
                  <a:lnTo>
                    <a:pt x="5523" y="4675"/>
                  </a:lnTo>
                  <a:lnTo>
                    <a:pt x="5424" y="4817"/>
                  </a:lnTo>
                  <a:lnTo>
                    <a:pt x="5317" y="4950"/>
                  </a:lnTo>
                  <a:lnTo>
                    <a:pt x="5202" y="5077"/>
                  </a:lnTo>
                  <a:lnTo>
                    <a:pt x="5081" y="5198"/>
                  </a:lnTo>
                  <a:lnTo>
                    <a:pt x="4954" y="5313"/>
                  </a:lnTo>
                  <a:lnTo>
                    <a:pt x="4818" y="5420"/>
                  </a:lnTo>
                  <a:lnTo>
                    <a:pt x="4679" y="5519"/>
                  </a:lnTo>
                  <a:lnTo>
                    <a:pt x="4532" y="5610"/>
                  </a:lnTo>
                  <a:lnTo>
                    <a:pt x="4382" y="5693"/>
                  </a:lnTo>
                  <a:lnTo>
                    <a:pt x="4226" y="5768"/>
                  </a:lnTo>
                  <a:lnTo>
                    <a:pt x="4065" y="5832"/>
                  </a:lnTo>
                  <a:lnTo>
                    <a:pt x="3898" y="5889"/>
                  </a:lnTo>
                  <a:lnTo>
                    <a:pt x="3729" y="5936"/>
                  </a:lnTo>
                  <a:lnTo>
                    <a:pt x="3555" y="5973"/>
                  </a:lnTo>
                  <a:lnTo>
                    <a:pt x="3377" y="5999"/>
                  </a:lnTo>
                  <a:lnTo>
                    <a:pt x="3197" y="6015"/>
                  </a:lnTo>
                  <a:lnTo>
                    <a:pt x="3014" y="6021"/>
                  </a:lnTo>
                  <a:lnTo>
                    <a:pt x="2830" y="6015"/>
                  </a:lnTo>
                  <a:lnTo>
                    <a:pt x="2649" y="5999"/>
                  </a:lnTo>
                  <a:lnTo>
                    <a:pt x="2473" y="5973"/>
                  </a:lnTo>
                  <a:lnTo>
                    <a:pt x="2298" y="5936"/>
                  </a:lnTo>
                  <a:lnTo>
                    <a:pt x="2128" y="5889"/>
                  </a:lnTo>
                  <a:lnTo>
                    <a:pt x="1963" y="5832"/>
                  </a:lnTo>
                  <a:lnTo>
                    <a:pt x="1801" y="5768"/>
                  </a:lnTo>
                  <a:lnTo>
                    <a:pt x="1645" y="5693"/>
                  </a:lnTo>
                  <a:lnTo>
                    <a:pt x="1493" y="5610"/>
                  </a:lnTo>
                  <a:lnTo>
                    <a:pt x="1348" y="5519"/>
                  </a:lnTo>
                  <a:lnTo>
                    <a:pt x="1207" y="5420"/>
                  </a:lnTo>
                  <a:lnTo>
                    <a:pt x="1073" y="5313"/>
                  </a:lnTo>
                  <a:lnTo>
                    <a:pt x="945" y="5198"/>
                  </a:lnTo>
                  <a:lnTo>
                    <a:pt x="824" y="5077"/>
                  </a:lnTo>
                  <a:lnTo>
                    <a:pt x="710" y="4950"/>
                  </a:lnTo>
                  <a:lnTo>
                    <a:pt x="604" y="4817"/>
                  </a:lnTo>
                  <a:lnTo>
                    <a:pt x="505" y="4675"/>
                  </a:lnTo>
                  <a:lnTo>
                    <a:pt x="413" y="4529"/>
                  </a:lnTo>
                  <a:lnTo>
                    <a:pt x="330" y="4379"/>
                  </a:lnTo>
                  <a:lnTo>
                    <a:pt x="255" y="4223"/>
                  </a:lnTo>
                  <a:lnTo>
                    <a:pt x="189" y="4061"/>
                  </a:lnTo>
                  <a:lnTo>
                    <a:pt x="134" y="3895"/>
                  </a:lnTo>
                  <a:lnTo>
                    <a:pt x="86" y="3726"/>
                  </a:lnTo>
                  <a:lnTo>
                    <a:pt x="50" y="3552"/>
                  </a:lnTo>
                  <a:lnTo>
                    <a:pt x="22" y="3374"/>
                  </a:lnTo>
                  <a:lnTo>
                    <a:pt x="6" y="3195"/>
                  </a:lnTo>
                  <a:lnTo>
                    <a:pt x="0" y="3011"/>
                  </a:lnTo>
                  <a:lnTo>
                    <a:pt x="6" y="2828"/>
                  </a:lnTo>
                  <a:lnTo>
                    <a:pt x="22" y="2647"/>
                  </a:lnTo>
                  <a:lnTo>
                    <a:pt x="50" y="2471"/>
                  </a:lnTo>
                  <a:lnTo>
                    <a:pt x="86" y="2297"/>
                  </a:lnTo>
                  <a:lnTo>
                    <a:pt x="134" y="2126"/>
                  </a:lnTo>
                  <a:lnTo>
                    <a:pt x="189" y="1961"/>
                  </a:lnTo>
                  <a:lnTo>
                    <a:pt x="255" y="1800"/>
                  </a:lnTo>
                  <a:lnTo>
                    <a:pt x="330" y="1644"/>
                  </a:lnTo>
                  <a:lnTo>
                    <a:pt x="413" y="1492"/>
                  </a:lnTo>
                  <a:lnTo>
                    <a:pt x="505" y="1347"/>
                  </a:lnTo>
                  <a:lnTo>
                    <a:pt x="604" y="1206"/>
                  </a:lnTo>
                  <a:lnTo>
                    <a:pt x="710" y="1072"/>
                  </a:lnTo>
                  <a:lnTo>
                    <a:pt x="824" y="944"/>
                  </a:lnTo>
                  <a:lnTo>
                    <a:pt x="945" y="823"/>
                  </a:lnTo>
                  <a:lnTo>
                    <a:pt x="1073" y="709"/>
                  </a:lnTo>
                  <a:lnTo>
                    <a:pt x="1207" y="603"/>
                  </a:lnTo>
                  <a:lnTo>
                    <a:pt x="1348" y="504"/>
                  </a:lnTo>
                  <a:lnTo>
                    <a:pt x="1493" y="413"/>
                  </a:lnTo>
                  <a:lnTo>
                    <a:pt x="1645" y="330"/>
                  </a:lnTo>
                  <a:lnTo>
                    <a:pt x="1801" y="255"/>
                  </a:lnTo>
                  <a:lnTo>
                    <a:pt x="1963" y="189"/>
                  </a:lnTo>
                  <a:lnTo>
                    <a:pt x="2128" y="134"/>
                  </a:lnTo>
                  <a:lnTo>
                    <a:pt x="2298" y="86"/>
                  </a:lnTo>
                  <a:lnTo>
                    <a:pt x="2473" y="50"/>
                  </a:lnTo>
                  <a:lnTo>
                    <a:pt x="2649" y="22"/>
                  </a:lnTo>
                  <a:lnTo>
                    <a:pt x="2830" y="6"/>
                  </a:lnTo>
                  <a:lnTo>
                    <a:pt x="30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9"/>
            <p:cNvSpPr>
              <a:spLocks/>
            </p:cNvSpPr>
            <p:nvPr/>
          </p:nvSpPr>
          <p:spPr bwMode="auto">
            <a:xfrm>
              <a:off x="-245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6 w 688"/>
                <a:gd name="T3" fmla="*/ 4 h 689"/>
                <a:gd name="T4" fmla="*/ 449 w 688"/>
                <a:gd name="T5" fmla="*/ 17 h 689"/>
                <a:gd name="T6" fmla="*/ 499 w 688"/>
                <a:gd name="T7" fmla="*/ 37 h 689"/>
                <a:gd name="T8" fmla="*/ 544 w 688"/>
                <a:gd name="T9" fmla="*/ 66 h 689"/>
                <a:gd name="T10" fmla="*/ 587 w 688"/>
                <a:gd name="T11" fmla="*/ 101 h 689"/>
                <a:gd name="T12" fmla="*/ 621 w 688"/>
                <a:gd name="T13" fmla="*/ 143 h 689"/>
                <a:gd name="T14" fmla="*/ 651 w 688"/>
                <a:gd name="T15" fmla="*/ 191 h 689"/>
                <a:gd name="T16" fmla="*/ 671 w 688"/>
                <a:gd name="T17" fmla="*/ 240 h 689"/>
                <a:gd name="T18" fmla="*/ 682 w 688"/>
                <a:gd name="T19" fmla="*/ 292 h 689"/>
                <a:gd name="T20" fmla="*/ 688 w 688"/>
                <a:gd name="T21" fmla="*/ 345 h 689"/>
                <a:gd name="T22" fmla="*/ 682 w 688"/>
                <a:gd name="T23" fmla="*/ 396 h 689"/>
                <a:gd name="T24" fmla="*/ 671 w 688"/>
                <a:gd name="T25" fmla="*/ 449 h 689"/>
                <a:gd name="T26" fmla="*/ 651 w 688"/>
                <a:gd name="T27" fmla="*/ 499 h 689"/>
                <a:gd name="T28" fmla="*/ 621 w 688"/>
                <a:gd name="T29" fmla="*/ 545 h 689"/>
                <a:gd name="T30" fmla="*/ 587 w 688"/>
                <a:gd name="T31" fmla="*/ 587 h 689"/>
                <a:gd name="T32" fmla="*/ 544 w 688"/>
                <a:gd name="T33" fmla="*/ 623 h 689"/>
                <a:gd name="T34" fmla="*/ 499 w 688"/>
                <a:gd name="T35" fmla="*/ 651 h 689"/>
                <a:gd name="T36" fmla="*/ 449 w 688"/>
                <a:gd name="T37" fmla="*/ 671 h 689"/>
                <a:gd name="T38" fmla="*/ 396 w 688"/>
                <a:gd name="T39" fmla="*/ 684 h 689"/>
                <a:gd name="T40" fmla="*/ 343 w 688"/>
                <a:gd name="T41" fmla="*/ 689 h 689"/>
                <a:gd name="T42" fmla="*/ 290 w 688"/>
                <a:gd name="T43" fmla="*/ 684 h 689"/>
                <a:gd name="T44" fmla="*/ 236 w 688"/>
                <a:gd name="T45" fmla="*/ 671 h 689"/>
                <a:gd name="T46" fmla="*/ 187 w 688"/>
                <a:gd name="T47" fmla="*/ 651 h 689"/>
                <a:gd name="T48" fmla="*/ 141 w 688"/>
                <a:gd name="T49" fmla="*/ 623 h 689"/>
                <a:gd name="T50" fmla="*/ 101 w 688"/>
                <a:gd name="T51" fmla="*/ 587 h 689"/>
                <a:gd name="T52" fmla="*/ 64 w 688"/>
                <a:gd name="T53" fmla="*/ 545 h 689"/>
                <a:gd name="T54" fmla="*/ 35 w 688"/>
                <a:gd name="T55" fmla="*/ 499 h 689"/>
                <a:gd name="T56" fmla="*/ 14 w 688"/>
                <a:gd name="T57" fmla="*/ 449 h 689"/>
                <a:gd name="T58" fmla="*/ 3 w 688"/>
                <a:gd name="T59" fmla="*/ 396 h 689"/>
                <a:gd name="T60" fmla="*/ 0 w 688"/>
                <a:gd name="T61" fmla="*/ 345 h 689"/>
                <a:gd name="T62" fmla="*/ 3 w 688"/>
                <a:gd name="T63" fmla="*/ 292 h 689"/>
                <a:gd name="T64" fmla="*/ 14 w 688"/>
                <a:gd name="T65" fmla="*/ 240 h 689"/>
                <a:gd name="T66" fmla="*/ 35 w 688"/>
                <a:gd name="T67" fmla="*/ 191 h 689"/>
                <a:gd name="T68" fmla="*/ 64 w 688"/>
                <a:gd name="T69" fmla="*/ 143 h 689"/>
                <a:gd name="T70" fmla="*/ 101 w 688"/>
                <a:gd name="T71" fmla="*/ 101 h 689"/>
                <a:gd name="T72" fmla="*/ 141 w 688"/>
                <a:gd name="T73" fmla="*/ 66 h 689"/>
                <a:gd name="T74" fmla="*/ 187 w 688"/>
                <a:gd name="T75" fmla="*/ 37 h 689"/>
                <a:gd name="T76" fmla="*/ 236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6" y="4"/>
                  </a:lnTo>
                  <a:lnTo>
                    <a:pt x="449" y="17"/>
                  </a:lnTo>
                  <a:lnTo>
                    <a:pt x="499" y="37"/>
                  </a:lnTo>
                  <a:lnTo>
                    <a:pt x="544" y="66"/>
                  </a:lnTo>
                  <a:lnTo>
                    <a:pt x="587" y="101"/>
                  </a:lnTo>
                  <a:lnTo>
                    <a:pt x="621" y="143"/>
                  </a:lnTo>
                  <a:lnTo>
                    <a:pt x="651" y="191"/>
                  </a:lnTo>
                  <a:lnTo>
                    <a:pt x="671" y="240"/>
                  </a:lnTo>
                  <a:lnTo>
                    <a:pt x="682" y="292"/>
                  </a:lnTo>
                  <a:lnTo>
                    <a:pt x="688" y="345"/>
                  </a:lnTo>
                  <a:lnTo>
                    <a:pt x="682" y="396"/>
                  </a:lnTo>
                  <a:lnTo>
                    <a:pt x="671" y="449"/>
                  </a:lnTo>
                  <a:lnTo>
                    <a:pt x="651" y="499"/>
                  </a:lnTo>
                  <a:lnTo>
                    <a:pt x="621" y="545"/>
                  </a:lnTo>
                  <a:lnTo>
                    <a:pt x="587" y="587"/>
                  </a:lnTo>
                  <a:lnTo>
                    <a:pt x="544" y="623"/>
                  </a:lnTo>
                  <a:lnTo>
                    <a:pt x="499" y="651"/>
                  </a:lnTo>
                  <a:lnTo>
                    <a:pt x="449" y="671"/>
                  </a:lnTo>
                  <a:lnTo>
                    <a:pt x="396" y="684"/>
                  </a:lnTo>
                  <a:lnTo>
                    <a:pt x="343" y="689"/>
                  </a:lnTo>
                  <a:lnTo>
                    <a:pt x="290" y="684"/>
                  </a:lnTo>
                  <a:lnTo>
                    <a:pt x="236" y="671"/>
                  </a:lnTo>
                  <a:lnTo>
                    <a:pt x="187" y="651"/>
                  </a:lnTo>
                  <a:lnTo>
                    <a:pt x="141" y="623"/>
                  </a:lnTo>
                  <a:lnTo>
                    <a:pt x="101" y="587"/>
                  </a:lnTo>
                  <a:lnTo>
                    <a:pt x="64" y="545"/>
                  </a:lnTo>
                  <a:lnTo>
                    <a:pt x="35" y="499"/>
                  </a:lnTo>
                  <a:lnTo>
                    <a:pt x="14" y="449"/>
                  </a:lnTo>
                  <a:lnTo>
                    <a:pt x="3" y="396"/>
                  </a:lnTo>
                  <a:lnTo>
                    <a:pt x="0" y="345"/>
                  </a:lnTo>
                  <a:lnTo>
                    <a:pt x="3" y="292"/>
                  </a:lnTo>
                  <a:lnTo>
                    <a:pt x="14" y="240"/>
                  </a:lnTo>
                  <a:lnTo>
                    <a:pt x="35" y="191"/>
                  </a:lnTo>
                  <a:lnTo>
                    <a:pt x="64" y="143"/>
                  </a:lnTo>
                  <a:lnTo>
                    <a:pt x="101" y="101"/>
                  </a:lnTo>
                  <a:lnTo>
                    <a:pt x="141" y="66"/>
                  </a:lnTo>
                  <a:lnTo>
                    <a:pt x="187" y="37"/>
                  </a:lnTo>
                  <a:lnTo>
                    <a:pt x="236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619" y="2592"/>
              <a:ext cx="344" cy="345"/>
            </a:xfrm>
            <a:custGeom>
              <a:avLst/>
              <a:gdLst>
                <a:gd name="T0" fmla="*/ 343 w 688"/>
                <a:gd name="T1" fmla="*/ 0 h 689"/>
                <a:gd name="T2" fmla="*/ 397 w 688"/>
                <a:gd name="T3" fmla="*/ 4 h 689"/>
                <a:gd name="T4" fmla="*/ 450 w 688"/>
                <a:gd name="T5" fmla="*/ 17 h 689"/>
                <a:gd name="T6" fmla="*/ 499 w 688"/>
                <a:gd name="T7" fmla="*/ 37 h 689"/>
                <a:gd name="T8" fmla="*/ 545 w 688"/>
                <a:gd name="T9" fmla="*/ 66 h 689"/>
                <a:gd name="T10" fmla="*/ 587 w 688"/>
                <a:gd name="T11" fmla="*/ 101 h 689"/>
                <a:gd name="T12" fmla="*/ 622 w 688"/>
                <a:gd name="T13" fmla="*/ 143 h 689"/>
                <a:gd name="T14" fmla="*/ 652 w 688"/>
                <a:gd name="T15" fmla="*/ 191 h 689"/>
                <a:gd name="T16" fmla="*/ 672 w 688"/>
                <a:gd name="T17" fmla="*/ 240 h 689"/>
                <a:gd name="T18" fmla="*/ 683 w 688"/>
                <a:gd name="T19" fmla="*/ 292 h 689"/>
                <a:gd name="T20" fmla="*/ 688 w 688"/>
                <a:gd name="T21" fmla="*/ 345 h 689"/>
                <a:gd name="T22" fmla="*/ 683 w 688"/>
                <a:gd name="T23" fmla="*/ 396 h 689"/>
                <a:gd name="T24" fmla="*/ 672 w 688"/>
                <a:gd name="T25" fmla="*/ 449 h 689"/>
                <a:gd name="T26" fmla="*/ 652 w 688"/>
                <a:gd name="T27" fmla="*/ 499 h 689"/>
                <a:gd name="T28" fmla="*/ 622 w 688"/>
                <a:gd name="T29" fmla="*/ 545 h 689"/>
                <a:gd name="T30" fmla="*/ 587 w 688"/>
                <a:gd name="T31" fmla="*/ 587 h 689"/>
                <a:gd name="T32" fmla="*/ 545 w 688"/>
                <a:gd name="T33" fmla="*/ 623 h 689"/>
                <a:gd name="T34" fmla="*/ 499 w 688"/>
                <a:gd name="T35" fmla="*/ 651 h 689"/>
                <a:gd name="T36" fmla="*/ 450 w 688"/>
                <a:gd name="T37" fmla="*/ 671 h 689"/>
                <a:gd name="T38" fmla="*/ 397 w 688"/>
                <a:gd name="T39" fmla="*/ 684 h 689"/>
                <a:gd name="T40" fmla="*/ 343 w 688"/>
                <a:gd name="T41" fmla="*/ 689 h 689"/>
                <a:gd name="T42" fmla="*/ 288 w 688"/>
                <a:gd name="T43" fmla="*/ 684 h 689"/>
                <a:gd name="T44" fmla="*/ 235 w 688"/>
                <a:gd name="T45" fmla="*/ 671 h 689"/>
                <a:gd name="T46" fmla="*/ 188 w 688"/>
                <a:gd name="T47" fmla="*/ 651 h 689"/>
                <a:gd name="T48" fmla="*/ 142 w 688"/>
                <a:gd name="T49" fmla="*/ 623 h 689"/>
                <a:gd name="T50" fmla="*/ 99 w 688"/>
                <a:gd name="T51" fmla="*/ 587 h 689"/>
                <a:gd name="T52" fmla="*/ 65 w 688"/>
                <a:gd name="T53" fmla="*/ 545 h 689"/>
                <a:gd name="T54" fmla="*/ 35 w 688"/>
                <a:gd name="T55" fmla="*/ 499 h 689"/>
                <a:gd name="T56" fmla="*/ 15 w 688"/>
                <a:gd name="T57" fmla="*/ 449 h 689"/>
                <a:gd name="T58" fmla="*/ 4 w 688"/>
                <a:gd name="T59" fmla="*/ 396 h 689"/>
                <a:gd name="T60" fmla="*/ 0 w 688"/>
                <a:gd name="T61" fmla="*/ 345 h 689"/>
                <a:gd name="T62" fmla="*/ 4 w 688"/>
                <a:gd name="T63" fmla="*/ 292 h 689"/>
                <a:gd name="T64" fmla="*/ 15 w 688"/>
                <a:gd name="T65" fmla="*/ 240 h 689"/>
                <a:gd name="T66" fmla="*/ 35 w 688"/>
                <a:gd name="T67" fmla="*/ 191 h 689"/>
                <a:gd name="T68" fmla="*/ 65 w 688"/>
                <a:gd name="T69" fmla="*/ 143 h 689"/>
                <a:gd name="T70" fmla="*/ 99 w 688"/>
                <a:gd name="T71" fmla="*/ 101 h 689"/>
                <a:gd name="T72" fmla="*/ 142 w 688"/>
                <a:gd name="T73" fmla="*/ 66 h 689"/>
                <a:gd name="T74" fmla="*/ 188 w 688"/>
                <a:gd name="T75" fmla="*/ 37 h 689"/>
                <a:gd name="T76" fmla="*/ 237 w 688"/>
                <a:gd name="T77" fmla="*/ 17 h 689"/>
                <a:gd name="T78" fmla="*/ 290 w 688"/>
                <a:gd name="T79" fmla="*/ 4 h 689"/>
                <a:gd name="T80" fmla="*/ 343 w 688"/>
                <a:gd name="T81" fmla="*/ 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8" h="689">
                  <a:moveTo>
                    <a:pt x="343" y="0"/>
                  </a:moveTo>
                  <a:lnTo>
                    <a:pt x="397" y="4"/>
                  </a:lnTo>
                  <a:lnTo>
                    <a:pt x="450" y="17"/>
                  </a:lnTo>
                  <a:lnTo>
                    <a:pt x="499" y="37"/>
                  </a:lnTo>
                  <a:lnTo>
                    <a:pt x="545" y="66"/>
                  </a:lnTo>
                  <a:lnTo>
                    <a:pt x="587" y="101"/>
                  </a:lnTo>
                  <a:lnTo>
                    <a:pt x="622" y="143"/>
                  </a:lnTo>
                  <a:lnTo>
                    <a:pt x="652" y="191"/>
                  </a:lnTo>
                  <a:lnTo>
                    <a:pt x="672" y="240"/>
                  </a:lnTo>
                  <a:lnTo>
                    <a:pt x="683" y="292"/>
                  </a:lnTo>
                  <a:lnTo>
                    <a:pt x="688" y="345"/>
                  </a:lnTo>
                  <a:lnTo>
                    <a:pt x="683" y="396"/>
                  </a:lnTo>
                  <a:lnTo>
                    <a:pt x="672" y="449"/>
                  </a:lnTo>
                  <a:lnTo>
                    <a:pt x="652" y="499"/>
                  </a:lnTo>
                  <a:lnTo>
                    <a:pt x="622" y="545"/>
                  </a:lnTo>
                  <a:lnTo>
                    <a:pt x="587" y="587"/>
                  </a:lnTo>
                  <a:lnTo>
                    <a:pt x="545" y="623"/>
                  </a:lnTo>
                  <a:lnTo>
                    <a:pt x="499" y="651"/>
                  </a:lnTo>
                  <a:lnTo>
                    <a:pt x="450" y="671"/>
                  </a:lnTo>
                  <a:lnTo>
                    <a:pt x="397" y="684"/>
                  </a:lnTo>
                  <a:lnTo>
                    <a:pt x="343" y="689"/>
                  </a:lnTo>
                  <a:lnTo>
                    <a:pt x="288" y="684"/>
                  </a:lnTo>
                  <a:lnTo>
                    <a:pt x="235" y="671"/>
                  </a:lnTo>
                  <a:lnTo>
                    <a:pt x="188" y="651"/>
                  </a:lnTo>
                  <a:lnTo>
                    <a:pt x="142" y="623"/>
                  </a:lnTo>
                  <a:lnTo>
                    <a:pt x="99" y="587"/>
                  </a:lnTo>
                  <a:lnTo>
                    <a:pt x="65" y="545"/>
                  </a:lnTo>
                  <a:lnTo>
                    <a:pt x="35" y="499"/>
                  </a:lnTo>
                  <a:lnTo>
                    <a:pt x="15" y="449"/>
                  </a:lnTo>
                  <a:lnTo>
                    <a:pt x="4" y="396"/>
                  </a:lnTo>
                  <a:lnTo>
                    <a:pt x="0" y="345"/>
                  </a:lnTo>
                  <a:lnTo>
                    <a:pt x="4" y="292"/>
                  </a:lnTo>
                  <a:lnTo>
                    <a:pt x="15" y="240"/>
                  </a:lnTo>
                  <a:lnTo>
                    <a:pt x="35" y="191"/>
                  </a:lnTo>
                  <a:lnTo>
                    <a:pt x="65" y="143"/>
                  </a:lnTo>
                  <a:lnTo>
                    <a:pt x="99" y="101"/>
                  </a:lnTo>
                  <a:lnTo>
                    <a:pt x="142" y="66"/>
                  </a:lnTo>
                  <a:lnTo>
                    <a:pt x="188" y="37"/>
                  </a:lnTo>
                  <a:lnTo>
                    <a:pt x="237" y="17"/>
                  </a:lnTo>
                  <a:lnTo>
                    <a:pt x="290" y="4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1"/>
            <p:cNvSpPr>
              <a:spLocks/>
            </p:cNvSpPr>
            <p:nvPr/>
          </p:nvSpPr>
          <p:spPr bwMode="auto">
            <a:xfrm>
              <a:off x="-329" y="3392"/>
              <a:ext cx="1422" cy="544"/>
            </a:xfrm>
            <a:custGeom>
              <a:avLst/>
              <a:gdLst>
                <a:gd name="T0" fmla="*/ 2669 w 2845"/>
                <a:gd name="T1" fmla="*/ 4 h 1087"/>
                <a:gd name="T2" fmla="*/ 2749 w 2845"/>
                <a:gd name="T3" fmla="*/ 39 h 1087"/>
                <a:gd name="T4" fmla="*/ 2808 w 2845"/>
                <a:gd name="T5" fmla="*/ 99 h 1087"/>
                <a:gd name="T6" fmla="*/ 2841 w 2845"/>
                <a:gd name="T7" fmla="*/ 176 h 1087"/>
                <a:gd name="T8" fmla="*/ 2841 w 2845"/>
                <a:gd name="T9" fmla="*/ 260 h 1087"/>
                <a:gd name="T10" fmla="*/ 2824 w 2845"/>
                <a:gd name="T11" fmla="*/ 310 h 1087"/>
                <a:gd name="T12" fmla="*/ 2810 w 2845"/>
                <a:gd name="T13" fmla="*/ 341 h 1087"/>
                <a:gd name="T14" fmla="*/ 2780 w 2845"/>
                <a:gd name="T15" fmla="*/ 391 h 1087"/>
                <a:gd name="T16" fmla="*/ 2738 w 2845"/>
                <a:gd name="T17" fmla="*/ 457 h 1087"/>
                <a:gd name="T18" fmla="*/ 2680 w 2845"/>
                <a:gd name="T19" fmla="*/ 534 h 1087"/>
                <a:gd name="T20" fmla="*/ 2604 w 2845"/>
                <a:gd name="T21" fmla="*/ 618 h 1087"/>
                <a:gd name="T22" fmla="*/ 2511 w 2845"/>
                <a:gd name="T23" fmla="*/ 706 h 1087"/>
                <a:gd name="T24" fmla="*/ 2397 w 2845"/>
                <a:gd name="T25" fmla="*/ 794 h 1087"/>
                <a:gd name="T26" fmla="*/ 2263 w 2845"/>
                <a:gd name="T27" fmla="*/ 878 h 1087"/>
                <a:gd name="T28" fmla="*/ 2107 w 2845"/>
                <a:gd name="T29" fmla="*/ 951 h 1087"/>
                <a:gd name="T30" fmla="*/ 1928 w 2845"/>
                <a:gd name="T31" fmla="*/ 1014 h 1087"/>
                <a:gd name="T32" fmla="*/ 1722 w 2845"/>
                <a:gd name="T33" fmla="*/ 1060 h 1087"/>
                <a:gd name="T34" fmla="*/ 1491 w 2845"/>
                <a:gd name="T35" fmla="*/ 1083 h 1087"/>
                <a:gd name="T36" fmla="*/ 1242 w 2845"/>
                <a:gd name="T37" fmla="*/ 1083 h 1087"/>
                <a:gd name="T38" fmla="*/ 1016 w 2845"/>
                <a:gd name="T39" fmla="*/ 1060 h 1087"/>
                <a:gd name="T40" fmla="*/ 820 w 2845"/>
                <a:gd name="T41" fmla="*/ 1016 h 1087"/>
                <a:gd name="T42" fmla="*/ 649 w 2845"/>
                <a:gd name="T43" fmla="*/ 955 h 1087"/>
                <a:gd name="T44" fmla="*/ 504 w 2845"/>
                <a:gd name="T45" fmla="*/ 884 h 1087"/>
                <a:gd name="T46" fmla="*/ 381 w 2845"/>
                <a:gd name="T47" fmla="*/ 801 h 1087"/>
                <a:gd name="T48" fmla="*/ 279 w 2845"/>
                <a:gd name="T49" fmla="*/ 713 h 1087"/>
                <a:gd name="T50" fmla="*/ 196 w 2845"/>
                <a:gd name="T51" fmla="*/ 625 h 1087"/>
                <a:gd name="T52" fmla="*/ 130 w 2845"/>
                <a:gd name="T53" fmla="*/ 539 h 1087"/>
                <a:gd name="T54" fmla="*/ 81 w 2845"/>
                <a:gd name="T55" fmla="*/ 458 h 1087"/>
                <a:gd name="T56" fmla="*/ 44 w 2845"/>
                <a:gd name="T57" fmla="*/ 387 h 1087"/>
                <a:gd name="T58" fmla="*/ 20 w 2845"/>
                <a:gd name="T59" fmla="*/ 330 h 1087"/>
                <a:gd name="T60" fmla="*/ 5 w 2845"/>
                <a:gd name="T61" fmla="*/ 290 h 1087"/>
                <a:gd name="T62" fmla="*/ 0 w 2845"/>
                <a:gd name="T63" fmla="*/ 271 h 1087"/>
                <a:gd name="T64" fmla="*/ 426 w 2845"/>
                <a:gd name="T65" fmla="*/ 161 h 1087"/>
                <a:gd name="T66" fmla="*/ 431 w 2845"/>
                <a:gd name="T67" fmla="*/ 178 h 1087"/>
                <a:gd name="T68" fmla="*/ 446 w 2845"/>
                <a:gd name="T69" fmla="*/ 213 h 1087"/>
                <a:gd name="T70" fmla="*/ 471 w 2845"/>
                <a:gd name="T71" fmla="*/ 260 h 1087"/>
                <a:gd name="T72" fmla="*/ 512 w 2845"/>
                <a:gd name="T73" fmla="*/ 319 h 1087"/>
                <a:gd name="T74" fmla="*/ 567 w 2845"/>
                <a:gd name="T75" fmla="*/ 383 h 1087"/>
                <a:gd name="T76" fmla="*/ 640 w 2845"/>
                <a:gd name="T77" fmla="*/ 447 h 1087"/>
                <a:gd name="T78" fmla="*/ 735 w 2845"/>
                <a:gd name="T79" fmla="*/ 510 h 1087"/>
                <a:gd name="T80" fmla="*/ 853 w 2845"/>
                <a:gd name="T81" fmla="*/ 567 h 1087"/>
                <a:gd name="T82" fmla="*/ 996 w 2845"/>
                <a:gd name="T83" fmla="*/ 610 h 1087"/>
                <a:gd name="T84" fmla="*/ 1168 w 2845"/>
                <a:gd name="T85" fmla="*/ 642 h 1087"/>
                <a:gd name="T86" fmla="*/ 1368 w 2845"/>
                <a:gd name="T87" fmla="*/ 653 h 1087"/>
                <a:gd name="T88" fmla="*/ 1577 w 2845"/>
                <a:gd name="T89" fmla="*/ 640 h 1087"/>
                <a:gd name="T90" fmla="*/ 1759 w 2845"/>
                <a:gd name="T91" fmla="*/ 609 h 1087"/>
                <a:gd name="T92" fmla="*/ 1915 w 2845"/>
                <a:gd name="T93" fmla="*/ 561 h 1087"/>
                <a:gd name="T94" fmla="*/ 2047 w 2845"/>
                <a:gd name="T95" fmla="*/ 502 h 1087"/>
                <a:gd name="T96" fmla="*/ 2155 w 2845"/>
                <a:gd name="T97" fmla="*/ 435 h 1087"/>
                <a:gd name="T98" fmla="*/ 2243 w 2845"/>
                <a:gd name="T99" fmla="*/ 367 h 1087"/>
                <a:gd name="T100" fmla="*/ 2313 w 2845"/>
                <a:gd name="T101" fmla="*/ 299 h 1087"/>
                <a:gd name="T102" fmla="*/ 2362 w 2845"/>
                <a:gd name="T103" fmla="*/ 237 h 1087"/>
                <a:gd name="T104" fmla="*/ 2399 w 2845"/>
                <a:gd name="T105" fmla="*/ 187 h 1087"/>
                <a:gd name="T106" fmla="*/ 2419 w 2845"/>
                <a:gd name="T107" fmla="*/ 150 h 1087"/>
                <a:gd name="T108" fmla="*/ 2428 w 2845"/>
                <a:gd name="T109" fmla="*/ 134 h 1087"/>
                <a:gd name="T110" fmla="*/ 2474 w 2845"/>
                <a:gd name="T111" fmla="*/ 61 h 1087"/>
                <a:gd name="T112" fmla="*/ 2544 w 2845"/>
                <a:gd name="T113" fmla="*/ 15 h 1087"/>
                <a:gd name="T114" fmla="*/ 2626 w 2845"/>
                <a:gd name="T115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45" h="1087">
                  <a:moveTo>
                    <a:pt x="2626" y="0"/>
                  </a:moveTo>
                  <a:lnTo>
                    <a:pt x="2669" y="4"/>
                  </a:lnTo>
                  <a:lnTo>
                    <a:pt x="2711" y="17"/>
                  </a:lnTo>
                  <a:lnTo>
                    <a:pt x="2749" y="39"/>
                  </a:lnTo>
                  <a:lnTo>
                    <a:pt x="2782" y="66"/>
                  </a:lnTo>
                  <a:lnTo>
                    <a:pt x="2808" y="99"/>
                  </a:lnTo>
                  <a:lnTo>
                    <a:pt x="2828" y="136"/>
                  </a:lnTo>
                  <a:lnTo>
                    <a:pt x="2841" y="176"/>
                  </a:lnTo>
                  <a:lnTo>
                    <a:pt x="2845" y="218"/>
                  </a:lnTo>
                  <a:lnTo>
                    <a:pt x="2841" y="260"/>
                  </a:lnTo>
                  <a:lnTo>
                    <a:pt x="2828" y="304"/>
                  </a:lnTo>
                  <a:lnTo>
                    <a:pt x="2824" y="310"/>
                  </a:lnTo>
                  <a:lnTo>
                    <a:pt x="2819" y="323"/>
                  </a:lnTo>
                  <a:lnTo>
                    <a:pt x="2810" y="341"/>
                  </a:lnTo>
                  <a:lnTo>
                    <a:pt x="2797" y="363"/>
                  </a:lnTo>
                  <a:lnTo>
                    <a:pt x="2780" y="391"/>
                  </a:lnTo>
                  <a:lnTo>
                    <a:pt x="2762" y="422"/>
                  </a:lnTo>
                  <a:lnTo>
                    <a:pt x="2738" y="457"/>
                  </a:lnTo>
                  <a:lnTo>
                    <a:pt x="2711" y="493"/>
                  </a:lnTo>
                  <a:lnTo>
                    <a:pt x="2680" y="534"/>
                  </a:lnTo>
                  <a:lnTo>
                    <a:pt x="2645" y="576"/>
                  </a:lnTo>
                  <a:lnTo>
                    <a:pt x="2604" y="618"/>
                  </a:lnTo>
                  <a:lnTo>
                    <a:pt x="2560" y="662"/>
                  </a:lnTo>
                  <a:lnTo>
                    <a:pt x="2511" y="706"/>
                  </a:lnTo>
                  <a:lnTo>
                    <a:pt x="2458" y="750"/>
                  </a:lnTo>
                  <a:lnTo>
                    <a:pt x="2397" y="794"/>
                  </a:lnTo>
                  <a:lnTo>
                    <a:pt x="2333" y="836"/>
                  </a:lnTo>
                  <a:lnTo>
                    <a:pt x="2263" y="878"/>
                  </a:lnTo>
                  <a:lnTo>
                    <a:pt x="2188" y="917"/>
                  </a:lnTo>
                  <a:lnTo>
                    <a:pt x="2107" y="951"/>
                  </a:lnTo>
                  <a:lnTo>
                    <a:pt x="2019" y="984"/>
                  </a:lnTo>
                  <a:lnTo>
                    <a:pt x="1928" y="1014"/>
                  </a:lnTo>
                  <a:lnTo>
                    <a:pt x="1829" y="1039"/>
                  </a:lnTo>
                  <a:lnTo>
                    <a:pt x="1722" y="1060"/>
                  </a:lnTo>
                  <a:lnTo>
                    <a:pt x="1610" y="1074"/>
                  </a:lnTo>
                  <a:lnTo>
                    <a:pt x="1491" y="1083"/>
                  </a:lnTo>
                  <a:lnTo>
                    <a:pt x="1365" y="1087"/>
                  </a:lnTo>
                  <a:lnTo>
                    <a:pt x="1242" y="1083"/>
                  </a:lnTo>
                  <a:lnTo>
                    <a:pt x="1124" y="1074"/>
                  </a:lnTo>
                  <a:lnTo>
                    <a:pt x="1016" y="1060"/>
                  </a:lnTo>
                  <a:lnTo>
                    <a:pt x="915" y="1041"/>
                  </a:lnTo>
                  <a:lnTo>
                    <a:pt x="820" y="1016"/>
                  </a:lnTo>
                  <a:lnTo>
                    <a:pt x="732" y="988"/>
                  </a:lnTo>
                  <a:lnTo>
                    <a:pt x="649" y="955"/>
                  </a:lnTo>
                  <a:lnTo>
                    <a:pt x="574" y="920"/>
                  </a:lnTo>
                  <a:lnTo>
                    <a:pt x="504" y="884"/>
                  </a:lnTo>
                  <a:lnTo>
                    <a:pt x="440" y="843"/>
                  </a:lnTo>
                  <a:lnTo>
                    <a:pt x="381" y="801"/>
                  </a:lnTo>
                  <a:lnTo>
                    <a:pt x="326" y="757"/>
                  </a:lnTo>
                  <a:lnTo>
                    <a:pt x="279" y="713"/>
                  </a:lnTo>
                  <a:lnTo>
                    <a:pt x="235" y="669"/>
                  </a:lnTo>
                  <a:lnTo>
                    <a:pt x="196" y="625"/>
                  </a:lnTo>
                  <a:lnTo>
                    <a:pt x="161" y="581"/>
                  </a:lnTo>
                  <a:lnTo>
                    <a:pt x="130" y="539"/>
                  </a:lnTo>
                  <a:lnTo>
                    <a:pt x="105" y="497"/>
                  </a:lnTo>
                  <a:lnTo>
                    <a:pt x="81" y="458"/>
                  </a:lnTo>
                  <a:lnTo>
                    <a:pt x="61" y="422"/>
                  </a:lnTo>
                  <a:lnTo>
                    <a:pt x="44" y="387"/>
                  </a:lnTo>
                  <a:lnTo>
                    <a:pt x="31" y="358"/>
                  </a:lnTo>
                  <a:lnTo>
                    <a:pt x="20" y="330"/>
                  </a:lnTo>
                  <a:lnTo>
                    <a:pt x="13" y="308"/>
                  </a:lnTo>
                  <a:lnTo>
                    <a:pt x="5" y="290"/>
                  </a:lnTo>
                  <a:lnTo>
                    <a:pt x="2" y="277"/>
                  </a:lnTo>
                  <a:lnTo>
                    <a:pt x="0" y="271"/>
                  </a:lnTo>
                  <a:lnTo>
                    <a:pt x="426" y="165"/>
                  </a:lnTo>
                  <a:lnTo>
                    <a:pt x="426" y="161"/>
                  </a:lnTo>
                  <a:lnTo>
                    <a:pt x="427" y="169"/>
                  </a:lnTo>
                  <a:lnTo>
                    <a:pt x="431" y="178"/>
                  </a:lnTo>
                  <a:lnTo>
                    <a:pt x="437" y="194"/>
                  </a:lnTo>
                  <a:lnTo>
                    <a:pt x="446" y="213"/>
                  </a:lnTo>
                  <a:lnTo>
                    <a:pt x="457" y="235"/>
                  </a:lnTo>
                  <a:lnTo>
                    <a:pt x="471" y="260"/>
                  </a:lnTo>
                  <a:lnTo>
                    <a:pt x="490" y="290"/>
                  </a:lnTo>
                  <a:lnTo>
                    <a:pt x="512" y="319"/>
                  </a:lnTo>
                  <a:lnTo>
                    <a:pt x="537" y="350"/>
                  </a:lnTo>
                  <a:lnTo>
                    <a:pt x="567" y="383"/>
                  </a:lnTo>
                  <a:lnTo>
                    <a:pt x="602" y="414"/>
                  </a:lnTo>
                  <a:lnTo>
                    <a:pt x="640" y="447"/>
                  </a:lnTo>
                  <a:lnTo>
                    <a:pt x="686" y="480"/>
                  </a:lnTo>
                  <a:lnTo>
                    <a:pt x="735" y="510"/>
                  </a:lnTo>
                  <a:lnTo>
                    <a:pt x="790" y="539"/>
                  </a:lnTo>
                  <a:lnTo>
                    <a:pt x="853" y="567"/>
                  </a:lnTo>
                  <a:lnTo>
                    <a:pt x="921" y="590"/>
                  </a:lnTo>
                  <a:lnTo>
                    <a:pt x="996" y="610"/>
                  </a:lnTo>
                  <a:lnTo>
                    <a:pt x="1078" y="629"/>
                  </a:lnTo>
                  <a:lnTo>
                    <a:pt x="1168" y="642"/>
                  </a:lnTo>
                  <a:lnTo>
                    <a:pt x="1264" y="649"/>
                  </a:lnTo>
                  <a:lnTo>
                    <a:pt x="1368" y="653"/>
                  </a:lnTo>
                  <a:lnTo>
                    <a:pt x="1476" y="649"/>
                  </a:lnTo>
                  <a:lnTo>
                    <a:pt x="1577" y="640"/>
                  </a:lnTo>
                  <a:lnTo>
                    <a:pt x="1673" y="627"/>
                  </a:lnTo>
                  <a:lnTo>
                    <a:pt x="1759" y="609"/>
                  </a:lnTo>
                  <a:lnTo>
                    <a:pt x="1840" y="587"/>
                  </a:lnTo>
                  <a:lnTo>
                    <a:pt x="1915" y="561"/>
                  </a:lnTo>
                  <a:lnTo>
                    <a:pt x="1984" y="532"/>
                  </a:lnTo>
                  <a:lnTo>
                    <a:pt x="2047" y="502"/>
                  </a:lnTo>
                  <a:lnTo>
                    <a:pt x="2104" y="469"/>
                  </a:lnTo>
                  <a:lnTo>
                    <a:pt x="2155" y="435"/>
                  </a:lnTo>
                  <a:lnTo>
                    <a:pt x="2201" y="402"/>
                  </a:lnTo>
                  <a:lnTo>
                    <a:pt x="2243" y="367"/>
                  </a:lnTo>
                  <a:lnTo>
                    <a:pt x="2280" y="332"/>
                  </a:lnTo>
                  <a:lnTo>
                    <a:pt x="2313" y="299"/>
                  </a:lnTo>
                  <a:lnTo>
                    <a:pt x="2340" y="268"/>
                  </a:lnTo>
                  <a:lnTo>
                    <a:pt x="2362" y="237"/>
                  </a:lnTo>
                  <a:lnTo>
                    <a:pt x="2382" y="211"/>
                  </a:lnTo>
                  <a:lnTo>
                    <a:pt x="2399" y="187"/>
                  </a:lnTo>
                  <a:lnTo>
                    <a:pt x="2410" y="167"/>
                  </a:lnTo>
                  <a:lnTo>
                    <a:pt x="2419" y="150"/>
                  </a:lnTo>
                  <a:lnTo>
                    <a:pt x="2425" y="139"/>
                  </a:lnTo>
                  <a:lnTo>
                    <a:pt x="2428" y="134"/>
                  </a:lnTo>
                  <a:lnTo>
                    <a:pt x="2449" y="94"/>
                  </a:lnTo>
                  <a:lnTo>
                    <a:pt x="2474" y="61"/>
                  </a:lnTo>
                  <a:lnTo>
                    <a:pt x="2507" y="35"/>
                  </a:lnTo>
                  <a:lnTo>
                    <a:pt x="2544" y="15"/>
                  </a:lnTo>
                  <a:lnTo>
                    <a:pt x="2584" y="4"/>
                  </a:lnTo>
                  <a:lnTo>
                    <a:pt x="26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45282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</TotalTime>
  <Words>145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Roboto Black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 nguyen</dc:creator>
  <cp:lastModifiedBy>tri nguyen</cp:lastModifiedBy>
  <cp:revision>22</cp:revision>
  <dcterms:created xsi:type="dcterms:W3CDTF">2016-12-11T22:06:27Z</dcterms:created>
  <dcterms:modified xsi:type="dcterms:W3CDTF">2016-12-12T14:57:42Z</dcterms:modified>
</cp:coreProperties>
</file>

<file path=docProps/thumbnail.jpeg>
</file>